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1" r:id="rId9"/>
    <p:sldId id="272" r:id="rId10"/>
    <p:sldId id="265" r:id="rId11"/>
    <p:sldId id="266" r:id="rId12"/>
    <p:sldId id="271" r:id="rId13"/>
    <p:sldId id="26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A6BC1-61D3-411D-9609-09FB9234CCA8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5B80A-D8C9-48B1-93DC-1F57409E3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8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5B80A-D8C9-48B1-93DC-1F57409E31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3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8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1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9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6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3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4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8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7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6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1000">
              <a:srgbClr val="825600"/>
            </a:gs>
            <a:gs pos="38000">
              <a:srgbClr val="FFA800"/>
            </a:gs>
            <a:gs pos="0">
              <a:srgbClr val="825600"/>
            </a:gs>
            <a:gs pos="65000">
              <a:srgbClr val="FFA800"/>
            </a:gs>
            <a:gs pos="82000">
              <a:srgbClr val="825600"/>
            </a:gs>
            <a:gs pos="100000">
              <a:srgbClr val="FFA8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759"/>
            <a:ext cx="91440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6" y="571500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Меч-</a:t>
            </a:r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кладенець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038" y="5877272"/>
            <a:ext cx="9150829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Шапка-невидимка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0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2" y="57150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Скатерка-самобранка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8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842" y="5715000"/>
            <a:ext cx="9170842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Сюжети соціально-побутових казок взяті з повсякденного життя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3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28787" cy="4987347"/>
          </a:xfrm>
        </p:spPr>
        <p:txBody>
          <a:bodyPr/>
          <a:lstStyle/>
          <a:p>
            <a:r>
              <a:rPr lang="en-US" b="1" i="1" dirty="0" smtClean="0"/>
              <a:t>“</a:t>
            </a:r>
            <a:r>
              <a:rPr lang="ru-RU" b="1" i="1" dirty="0" err="1" smtClean="0"/>
              <a:t>Чисті</a:t>
            </a:r>
            <a:r>
              <a:rPr lang="ru-RU" b="1" i="1" dirty="0"/>
              <a:t>, </a:t>
            </a:r>
            <a:r>
              <a:rPr lang="ru-RU" b="1" i="1" dirty="0" err="1"/>
              <a:t>вічно</a:t>
            </a:r>
            <a:r>
              <a:rPr lang="ru-RU" b="1" i="1" dirty="0"/>
              <a:t> </a:t>
            </a:r>
            <a:r>
              <a:rPr lang="ru-RU" b="1" i="1" dirty="0" err="1"/>
              <a:t>свіжі</a:t>
            </a:r>
            <a:r>
              <a:rPr lang="ru-RU" b="1" i="1" dirty="0"/>
              <a:t> </a:t>
            </a:r>
            <a:r>
              <a:rPr lang="ru-RU" b="1" i="1" dirty="0" err="1"/>
              <a:t>фольклорні</a:t>
            </a:r>
            <a:r>
              <a:rPr lang="ru-RU" b="1" i="1" dirty="0"/>
              <a:t> </a:t>
            </a:r>
            <a:r>
              <a:rPr lang="ru-RU" b="1" i="1" dirty="0" err="1"/>
              <a:t>джерела</a:t>
            </a:r>
            <a:r>
              <a:rPr lang="ru-RU" b="1" i="1" dirty="0"/>
              <a:t>, як </a:t>
            </a:r>
            <a:r>
              <a:rPr lang="ru-RU" b="1" i="1" dirty="0" err="1"/>
              <a:t>чарівна</a:t>
            </a:r>
            <a:r>
              <a:rPr lang="ru-RU" b="1" i="1" dirty="0"/>
              <a:t> вода з </a:t>
            </a:r>
            <a:r>
              <a:rPr lang="ru-RU" b="1" i="1" dirty="0" err="1"/>
              <a:t>казкового</a:t>
            </a:r>
            <a:r>
              <a:rPr lang="ru-RU" b="1" i="1" dirty="0"/>
              <a:t> </a:t>
            </a:r>
            <a:r>
              <a:rPr lang="ru-RU" b="1" i="1" dirty="0" err="1"/>
              <a:t>горнятка</a:t>
            </a:r>
            <a:r>
              <a:rPr lang="ru-RU" b="1" i="1" dirty="0"/>
              <a:t>, </a:t>
            </a:r>
            <a:r>
              <a:rPr lang="ru-RU" b="1" i="1" dirty="0" err="1"/>
              <a:t>напоюють</a:t>
            </a:r>
            <a:r>
              <a:rPr lang="ru-RU" b="1" i="1" dirty="0"/>
              <a:t> силою </a:t>
            </a:r>
            <a:r>
              <a:rPr lang="ru-RU" b="1" i="1" dirty="0" err="1"/>
              <a:t>кожну</a:t>
            </a:r>
            <a:r>
              <a:rPr lang="ru-RU" b="1" i="1" dirty="0"/>
              <a:t> </a:t>
            </a:r>
            <a:r>
              <a:rPr lang="ru-RU" b="1" i="1" dirty="0" err="1"/>
              <a:t>творчу</a:t>
            </a:r>
            <a:r>
              <a:rPr lang="ru-RU" b="1" i="1" dirty="0"/>
              <a:t> </a:t>
            </a:r>
            <a:r>
              <a:rPr lang="ru-RU" b="1" i="1" dirty="0" err="1"/>
              <a:t>людину</a:t>
            </a:r>
            <a:r>
              <a:rPr lang="ru-RU" b="1" i="1" dirty="0"/>
              <a:t>, </a:t>
            </a:r>
            <a:r>
              <a:rPr lang="ru-RU" b="1" i="1" dirty="0" err="1"/>
              <a:t>дарують</a:t>
            </a:r>
            <a:r>
              <a:rPr lang="ru-RU" b="1" i="1" dirty="0"/>
              <a:t> </a:t>
            </a:r>
            <a:r>
              <a:rPr lang="ru-RU" b="1" i="1" dirty="0" err="1"/>
              <a:t>радість</a:t>
            </a:r>
            <a:r>
              <a:rPr lang="ru-RU" b="1" i="1" dirty="0"/>
              <a:t> і </a:t>
            </a:r>
            <a:r>
              <a:rPr lang="ru-RU" b="1" i="1" dirty="0" err="1"/>
              <a:t>дорослим</a:t>
            </a:r>
            <a:r>
              <a:rPr lang="ru-RU" b="1" i="1" dirty="0"/>
              <a:t>, і </a:t>
            </a:r>
            <a:r>
              <a:rPr lang="ru-RU" b="1" i="1" dirty="0" err="1"/>
              <a:t>дітям</a:t>
            </a:r>
            <a:r>
              <a:rPr lang="ru-RU" b="1" i="1" dirty="0"/>
              <a:t>, </a:t>
            </a:r>
            <a:r>
              <a:rPr lang="ru-RU" b="1" i="1" dirty="0" err="1"/>
              <a:t>переконують</a:t>
            </a:r>
            <a:r>
              <a:rPr lang="ru-RU" b="1" i="1" dirty="0"/>
              <a:t> нас у тому,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творчість</a:t>
            </a:r>
            <a:r>
              <a:rPr lang="ru-RU" b="1" i="1" dirty="0"/>
              <a:t> народу </a:t>
            </a:r>
            <a:r>
              <a:rPr lang="ru-RU" b="1" i="1" dirty="0" err="1"/>
              <a:t>воістину</a:t>
            </a:r>
            <a:r>
              <a:rPr lang="ru-RU" b="1" i="1" dirty="0"/>
              <a:t> </a:t>
            </a:r>
            <a:r>
              <a:rPr lang="ru-RU" b="1" i="1" dirty="0" err="1" smtClean="0"/>
              <a:t>безсмертна</a:t>
            </a:r>
            <a:r>
              <a:rPr lang="en-US" b="1" i="1" dirty="0" smtClean="0"/>
              <a:t>”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r>
              <a:rPr lang="ru-RU" b="1" i="1" dirty="0" smtClean="0"/>
              <a:t>                                                    </a:t>
            </a:r>
            <a:r>
              <a:rPr lang="ru-RU" b="1" i="1" dirty="0" err="1" smtClean="0"/>
              <a:t>Лідія</a:t>
            </a:r>
            <a:r>
              <a:rPr lang="ru-RU" b="1" i="1" dirty="0" smtClean="0"/>
              <a:t> </a:t>
            </a:r>
            <a:r>
              <a:rPr lang="ru-RU" b="1" i="1" dirty="0" err="1"/>
              <a:t>Дунаевська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607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казки: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717032"/>
            <a:ext cx="8229600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Зачин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Кінцівка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8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бувають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666" y="2420888"/>
            <a:ext cx="3103173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63" y="4146253"/>
            <a:ext cx="3792237" cy="272243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70576"/>
            <a:ext cx="1944216" cy="20189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23" y="1470050"/>
            <a:ext cx="3846077" cy="2823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050"/>
            <a:ext cx="5466774" cy="5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2" y="5747455"/>
            <a:ext cx="9144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Соціально-побутовими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472"/>
            <a:ext cx="9115265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Фантастичними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6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Хитра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лисиця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4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0" y="5715000"/>
            <a:ext cx="9152519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оязкий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заєць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0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94"/>
            <a:ext cx="91440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айлуватий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ведмідь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8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29" y="5715000"/>
            <a:ext cx="9127434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Микита </a:t>
            </a:r>
            <a:r>
              <a:rPr lang="uk-UA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Кожум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0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88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Українські народні казки. 5 клас.</vt:lpstr>
      <vt:lpstr>Будова казки:</vt:lpstr>
      <vt:lpstr>А ще казки бувають про тварин</vt:lpstr>
      <vt:lpstr>Соціально-побутовими</vt:lpstr>
      <vt:lpstr>Фантастичними</vt:lpstr>
      <vt:lpstr>Хитра лисиця</vt:lpstr>
      <vt:lpstr>Боязкий заєць</vt:lpstr>
      <vt:lpstr>Вайлуватий ведмідь</vt:lpstr>
      <vt:lpstr>Микита Кожум’яка</vt:lpstr>
      <vt:lpstr>Меч-кладенець</vt:lpstr>
      <vt:lpstr>Шапка-невидимка</vt:lpstr>
      <vt:lpstr>Скатерка-самобранка</vt:lpstr>
      <vt:lpstr>Сюжети соціально-побутових казок взяті з повсякденного життя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Афоризми, прислів'я, приказки - джерело народної мудрості</dc:title>
  <dc:creator>cooper</dc:creator>
  <cp:lastModifiedBy>cooper</cp:lastModifiedBy>
  <cp:revision>21</cp:revision>
  <dcterms:created xsi:type="dcterms:W3CDTF">2014-01-12T22:31:51Z</dcterms:created>
  <dcterms:modified xsi:type="dcterms:W3CDTF">2014-01-13T01:20:11Z</dcterms:modified>
</cp:coreProperties>
</file>