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5946-7EFE-49C5-873E-5AEA57858D6B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66E8A-964D-4F56-A0CC-976B282CD5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5946-7EFE-49C5-873E-5AEA57858D6B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66E8A-964D-4F56-A0CC-976B282CD5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5946-7EFE-49C5-873E-5AEA57858D6B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66E8A-964D-4F56-A0CC-976B282CD5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5946-7EFE-49C5-873E-5AEA57858D6B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66E8A-964D-4F56-A0CC-976B282CD5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5946-7EFE-49C5-873E-5AEA57858D6B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66E8A-964D-4F56-A0CC-976B282CD5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5946-7EFE-49C5-873E-5AEA57858D6B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66E8A-964D-4F56-A0CC-976B282CD5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5946-7EFE-49C5-873E-5AEA57858D6B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66E8A-964D-4F56-A0CC-976B282CD5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5946-7EFE-49C5-873E-5AEA57858D6B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66E8A-964D-4F56-A0CC-976B282CD5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5946-7EFE-49C5-873E-5AEA57858D6B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66E8A-964D-4F56-A0CC-976B282CD5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5946-7EFE-49C5-873E-5AEA57858D6B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66E8A-964D-4F56-A0CC-976B282CD5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5946-7EFE-49C5-873E-5AEA57858D6B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66E8A-964D-4F56-A0CC-976B282CD5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B5946-7EFE-49C5-873E-5AEA57858D6B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66E8A-964D-4F56-A0CC-976B282CD54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658495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Презентация </a:t>
            </a:r>
            <a:br>
              <a:rPr lang="ru-RU" sz="3600" dirty="0" smtClean="0"/>
            </a:br>
            <a:r>
              <a:rPr lang="ru-RU" sz="3600" dirty="0" smtClean="0"/>
              <a:t>к занятию литературного кружка</a:t>
            </a:r>
            <a:br>
              <a:rPr lang="ru-RU" sz="3600" dirty="0" smtClean="0"/>
            </a:br>
            <a:r>
              <a:rPr lang="ru-RU" sz="3600" dirty="0" smtClean="0"/>
              <a:t>АПРЕЛЬ(рук. </a:t>
            </a:r>
            <a:r>
              <a:rPr lang="ru-RU" sz="3600" dirty="0" err="1" smtClean="0"/>
              <a:t>Третынко</a:t>
            </a:r>
            <a:r>
              <a:rPr lang="ru-RU" sz="3600" dirty="0" smtClean="0"/>
              <a:t> Л.Н.),6-7 </a:t>
            </a:r>
            <a:r>
              <a:rPr lang="ru-RU" sz="3600" dirty="0" err="1" smtClean="0"/>
              <a:t>кл</a:t>
            </a:r>
            <a:r>
              <a:rPr lang="ru-RU" sz="3600" dirty="0" smtClean="0"/>
              <a:t>.</a:t>
            </a:r>
            <a:br>
              <a:rPr lang="ru-RU" sz="3600" dirty="0" smtClean="0"/>
            </a:br>
            <a:r>
              <a:rPr lang="ru-RU" sz="3600" dirty="0" smtClean="0"/>
              <a:t> «А за рамками картины текла обычная сказочная жизнь…»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491880" y="273050"/>
            <a:ext cx="5194920" cy="639631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ПИШЕМ СКАЗКУ!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539552" y="188641"/>
            <a:ext cx="2925961" cy="5328592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26815323_1823888314312653_3715983852036132698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71210" y="744899"/>
            <a:ext cx="4989222" cy="585245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792288" y="404664"/>
            <a:ext cx="5486400" cy="4962674"/>
          </a:xfrm>
        </p:spPr>
        <p:txBody>
          <a:bodyPr>
            <a:normAutofit/>
          </a:bodyPr>
          <a:lstStyle/>
          <a:p>
            <a:r>
              <a:rPr lang="ru-RU" dirty="0" err="1" smtClean="0"/>
              <a:t>Натюрморт,нарисованный</a:t>
            </a:r>
            <a:r>
              <a:rPr lang="ru-RU" dirty="0" smtClean="0"/>
              <a:t> Мастером удивлял….(описание картины).Но никто и не </a:t>
            </a:r>
            <a:r>
              <a:rPr lang="ru-RU" dirty="0" err="1" smtClean="0"/>
              <a:t>догадывался,что</a:t>
            </a:r>
            <a:r>
              <a:rPr lang="ru-RU" dirty="0" smtClean="0"/>
              <a:t> это двери в другой </a:t>
            </a:r>
            <a:r>
              <a:rPr lang="ru-RU" dirty="0" err="1" smtClean="0"/>
              <a:t>мир,где</a:t>
            </a:r>
            <a:r>
              <a:rPr lang="ru-RU" dirty="0" smtClean="0"/>
              <a:t> жила Сказка…(продолжи повествование от 1 </a:t>
            </a:r>
            <a:r>
              <a:rPr lang="ru-RU" dirty="0" err="1" smtClean="0"/>
              <a:t>лица,введи</a:t>
            </a:r>
            <a:r>
              <a:rPr lang="ru-RU" dirty="0" smtClean="0"/>
              <a:t> 2-3 главных </a:t>
            </a:r>
            <a:r>
              <a:rPr lang="ru-RU" dirty="0" err="1" smtClean="0"/>
              <a:t>героев,предметы</a:t>
            </a:r>
            <a:r>
              <a:rPr lang="ru-RU" dirty="0" smtClean="0"/>
              <a:t> на картине должны стать символами и ключами </a:t>
            </a:r>
            <a:r>
              <a:rPr lang="ru-RU" dirty="0" err="1" smtClean="0"/>
              <a:t>событий,что</a:t>
            </a:r>
            <a:r>
              <a:rPr lang="ru-RU" dirty="0" smtClean="0"/>
              <a:t> произойдут с </a:t>
            </a:r>
            <a:r>
              <a:rPr lang="ru-RU" dirty="0" err="1" smtClean="0"/>
              <a:t>героями.Эпитеты</a:t>
            </a:r>
            <a:r>
              <a:rPr lang="ru-RU" dirty="0" smtClean="0"/>
              <a:t> </a:t>
            </a:r>
            <a:r>
              <a:rPr lang="ru-RU" dirty="0" err="1" smtClean="0"/>
              <a:t>приветствуются,метафоры,олицетворения</a:t>
            </a:r>
            <a:r>
              <a:rPr lang="ru-RU" dirty="0" smtClean="0"/>
              <a:t>, гиперболы –тем </a:t>
            </a:r>
            <a:r>
              <a:rPr lang="ru-RU" dirty="0" err="1" smtClean="0"/>
              <a:t>более!Фантастические</a:t>
            </a:r>
            <a:r>
              <a:rPr lang="ru-RU" dirty="0" smtClean="0"/>
              <a:t> элементы- в любых количествах.20-25 предложений. И </a:t>
            </a:r>
            <a:r>
              <a:rPr lang="ru-RU" dirty="0" err="1" smtClean="0"/>
              <a:t>Добро,конечно,победит,это</a:t>
            </a:r>
            <a:r>
              <a:rPr lang="ru-RU" dirty="0" smtClean="0"/>
              <a:t> же Сказка! Выбери любой </a:t>
            </a:r>
            <a:r>
              <a:rPr lang="ru-RU" dirty="0" err="1" smtClean="0"/>
              <a:t>натюрморт,объясни</a:t>
            </a:r>
            <a:r>
              <a:rPr lang="ru-RU" dirty="0" smtClean="0"/>
              <a:t> свой выбор! УДАЧИ! </a:t>
            </a:r>
            <a:r>
              <a:rPr lang="ru-RU" smtClean="0"/>
              <a:t>Время пошло!</a:t>
            </a:r>
            <a:endParaRPr lang="ru-RU" dirty="0"/>
          </a:p>
        </p:txBody>
      </p:sp>
      <p:sp>
        <p:nvSpPr>
          <p:cNvPr id="6" name="Рисунок 5"/>
          <p:cNvSpPr>
            <a:spLocks noGrp="1"/>
          </p:cNvSpPr>
          <p:nvPr>
            <p:ph type="pic" idx="1"/>
          </p:nvPr>
        </p:nvSpPr>
        <p:spPr/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o1hV6yEbec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06426" cy="6858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6M60g1jRvS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79712" y="-306552"/>
            <a:ext cx="5373414" cy="716455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8IdlKCQ1sJ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0"/>
            <a:ext cx="7704856" cy="685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JLot-hJI4Z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121376"/>
            <a:ext cx="5544616" cy="6700443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Oq4gYilqns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68426" y="147476"/>
            <a:ext cx="5091806" cy="6710524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Z9hvK-IpVD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23728" y="87240"/>
            <a:ext cx="4464496" cy="658212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72</Words>
  <Application>Microsoft Office PowerPoint</Application>
  <PresentationFormat>Экран (4:3)</PresentationFormat>
  <Paragraphs>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 к занятию литературного кружка АПРЕЛЬ(рук. Третынко Л.Н.),6-7 кл.  «А за рамками картины текла обычная сказочная жизнь…» </vt:lpstr>
      <vt:lpstr>Натюрморт,нарисованный Мастером удивлял….(описание картины).Но никто и не догадывался,что это двери в другой мир,где жила Сказка…(продолжи повествование от 1 лица,введи 2-3 главных героев,предметы на картине должны стать символами и ключами событий,что произойдут с героями.Эпитеты приветствуются,метафоры,олицетворения, гиперболы –тем более!Фантастические элементы- в любых количествах.20-25 предложений. И Добро,конечно,победит,это же Сказка! Выбери любой натюрморт,объясни свой выбор! УДАЧИ! Время пошло!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занятию  литературного кружка АПРЕЛЬ(рук. Третынко Л.Н.),6-7 кл.  «А за рамками картины текла обычная сказочная жизнь». Пишем сказку.</dc:title>
  <dc:creator>Лилия</dc:creator>
  <cp:lastModifiedBy>Лилия</cp:lastModifiedBy>
  <cp:revision>3</cp:revision>
  <dcterms:created xsi:type="dcterms:W3CDTF">2018-01-27T22:01:14Z</dcterms:created>
  <dcterms:modified xsi:type="dcterms:W3CDTF">2018-01-27T22:27:53Z</dcterms:modified>
</cp:coreProperties>
</file>