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77" r:id="rId7"/>
    <p:sldId id="264" r:id="rId8"/>
    <p:sldId id="265" r:id="rId9"/>
    <p:sldId id="266" r:id="rId10"/>
    <p:sldId id="267" r:id="rId11"/>
    <p:sldId id="268" r:id="rId12"/>
    <p:sldId id="269" r:id="rId13"/>
    <p:sldId id="272" r:id="rId14"/>
    <p:sldId id="273" r:id="rId15"/>
    <p:sldId id="274" r:id="rId16"/>
    <p:sldId id="278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>
        <p:scale>
          <a:sx n="76" d="100"/>
          <a:sy n="76" d="100"/>
        </p:scale>
        <p:origin x="-12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DEE6C-2EAB-4F33-B5BD-98018C0D750D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D4A31-DEBF-4BDA-95C5-0AD8746777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545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6000"/>
            <a:lum/>
          </a:blip>
          <a:srcRect/>
          <a:stretch>
            <a:fillRect l="-16000" t="-28000" r="7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BF4AD-A189-4874-9877-159F7C7B023C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10F88-B3B0-4AE3-AB01-AA3613E2D8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F%D0%BE%D0%B5%D0%B7%D1%96%D1%8F" TargetMode="External"/><Relationship Id="rId13" Type="http://schemas.openxmlformats.org/officeDocument/2006/relationships/hyperlink" Target="http://uk.wikipedia.org/wiki/1945" TargetMode="External"/><Relationship Id="rId18" Type="http://schemas.openxmlformats.org/officeDocument/2006/relationships/hyperlink" Target="http://uk.wikipedia.org/wiki/%D0%9C%D0%BE%D1%81%D0%BA%D0%B2%D0%B0" TargetMode="External"/><Relationship Id="rId3" Type="http://schemas.openxmlformats.org/officeDocument/2006/relationships/image" Target="../media/image5.jpeg"/><Relationship Id="rId21" Type="http://schemas.openxmlformats.org/officeDocument/2006/relationships/hyperlink" Target="http://uk.wikipedia.org/wiki/%D0%9B%D1%83%D0%B3%D0%B0%D0%BD%D1%81%D1%8C%D0%BA%D0%B8%D0%B9_%D0%B4%D0%B5%D1%80%D0%B6%D0%B0%D0%B2%D0%BD%D0%B8%D0%B9_%D0%BF%D0%B5%D0%B4%D0%B0%D0%B3%D0%BE%D0%B3%D1%96%D1%87%D0%BD%D0%B8%D0%B9_%D1%83%D0%BD%D1%96%D0%B2%D0%B5%D1%80%D1%81%D0%B8%D1%82%D0%B5%D1%82_%D1%96%D0%BC%D0%B5%D0%BD%D1%96_%D0%A2%D0%B0%D1%80%D0%B0%D1%81%D0%B0_%D0%A8%D0%B5%D0%B2%D1%87%D0%B5%D0%BD%D0%BA%D0%B0" TargetMode="External"/><Relationship Id="rId7" Type="http://schemas.openxmlformats.org/officeDocument/2006/relationships/hyperlink" Target="http://uk.wikipedia.org/wiki/%D0%90%D0%A3%D0%9F" TargetMode="External"/><Relationship Id="rId12" Type="http://schemas.openxmlformats.org/officeDocument/2006/relationships/hyperlink" Target="http://uk.wikipedia.org/wiki/7_%D0%BA%D0%B2%D1%96%D1%82%D0%BD%D1%8F" TargetMode="External"/><Relationship Id="rId17" Type="http://schemas.openxmlformats.org/officeDocument/2006/relationships/hyperlink" Target="http://uk.wikipedia.org/wiki/%D0%9B%D1%96%D1%82%D0%B5%D1%80%D0%B0%D1%82%D1%83%D1%80%D0%BD%D0%B8%D0%B9_%D1%96%D0%BD%D1%81%D1%82%D0%B8%D1%82%D1%83%D1%82_%D1%96%D0%BC%D0%B5%D0%BD%D1%96_%D0%93%D0%BE%D1%80%D1%8C%D0%BA%D0%BE%D0%B3%D0%BE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://uk.wikipedia.org/wiki/%D0%86%D0%BD%D1%82%D0%B5%D1%80%D0%BD%D0%B0%D1%86%D1%96%D0%BE%D0%BD%D0%B0%D0%BB%D1%96%D0%B7%D0%BC_%D1%87%D0%B8_%D1%80%D1%83%D1%81%D0%B8%D1%84%D1%96%D0%BA%D0%B0%D1%86%D1%96%D1%8F" TargetMode="External"/><Relationship Id="rId20" Type="http://schemas.openxmlformats.org/officeDocument/2006/relationships/hyperlink" Target="http://uk.wikipedia.org/wiki/200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D%D0%B0%D1%86%D1%96%D0%BE%D0%BD%D0%B0%D0%BB%D1%8C%D0%BD%D0%B0_%D1%81%D0%BF%D1%96%D0%BB%D0%BA%D0%B0_%D0%BF%D0%B8%D1%81%D1%8C%D0%BC%D0%B5%D0%BD%D0%BD%D0%B8%D0%BA%D1%96%D0%B2_%D0%A3%D0%BA%D1%80%D0%B0%D1%97%D0%BD%D0%B8" TargetMode="External"/><Relationship Id="rId11" Type="http://schemas.openxmlformats.org/officeDocument/2006/relationships/hyperlink" Target="http://uk.wikipedia.org/wiki/%D0%9C%D0%B8%D0%BA%D0%BE%D0%BB%D0%B0_%D0%A2%D1%80%D1%83%D0%B1%D0%BB%D0%B0%D1%97%D0%BD%D1%96" TargetMode="External"/><Relationship Id="rId5" Type="http://schemas.openxmlformats.org/officeDocument/2006/relationships/hyperlink" Target="http://uk.wikipedia.org/wiki/%D0%9F%D0%B8%D1%81%D1%8C%D0%BC%D0%B5%D0%BD%D0%BD%D0%B8%D0%BA" TargetMode="External"/><Relationship Id="rId15" Type="http://schemas.openxmlformats.org/officeDocument/2006/relationships/hyperlink" Target="http://uk.wikipedia.org/wiki/%D0%94%D0%B7%D1%8E%D0%B1%D0%B0_%D0%86%D0%B2%D0%B0%D0%BD_%D0%9C%D0%B8%D1%85%D0%B0%D0%B9%D0%BB%D0%BE%D0%B2%D0%B8%D1%87_(%D0%93%D0%B5%D1%80%D0%BE%D0%B9_%D0%A3%D0%BA%D1%80%D0%B0%D1%97%D0%BD%D0%B8)" TargetMode="External"/><Relationship Id="rId10" Type="http://schemas.openxmlformats.org/officeDocument/2006/relationships/hyperlink" Target="http://uk.wikipedia.org/wiki/%D0%A1%D0%B8%D0%BC%D0%BE%D0%BD%D0%B5%D0%BD%D0%BA%D0%BE_%D0%92%D0%B0%D1%81%D0%B8%D0%BB%D1%8C_%D0%90%D0%BD%D0%B4%D1%80%D1%96%D0%B9%D0%BE%D0%B2%D0%B8%D1%87" TargetMode="External"/><Relationship Id="rId19" Type="http://schemas.openxmlformats.org/officeDocument/2006/relationships/hyperlink" Target="http://uk.wikipedia.org/wiki/%D0%94%D0%B0%D0%BB%D0%B5%D0%BA%D0%B8%D0%B9_%D0%A1%D1%85%D1%96%D0%B4" TargetMode="External"/><Relationship Id="rId4" Type="http://schemas.openxmlformats.org/officeDocument/2006/relationships/hyperlink" Target="http://uk.wikipedia.org/wiki/%D0%A3%D0%BA%D1%80%D0%B0%D1%97%D0%BD%D1%86%D1%96" TargetMode="External"/><Relationship Id="rId9" Type="http://schemas.openxmlformats.org/officeDocument/2006/relationships/hyperlink" Target="http://uk.wikipedia.org/wiki/%D0%A8%D0%B5%D0%B2%D1%87%D0%B5%D0%BD%D0%BA%D1%96%D0%B2%D1%81%D1%8C%D0%BA%D0%B0_%D0%BF%D1%80%D0%B5%D0%BC%D1%96%D1%8F" TargetMode="External"/><Relationship Id="rId14" Type="http://schemas.openxmlformats.org/officeDocument/2006/relationships/hyperlink" Target="http://uk.wikipedia.org/wiki/%D0%9A%D0%B8%D1%97%D0%B2%D1%81%D1%8C%D0%BA%D0%B8%D0%B9_%D1%83%D0%BD%D1%96%D0%B2%D0%B5%D1%80%D1%81%D0%B8%D1%82%D0%B5%D1%82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iki/%D0%86%D1%80%D0%BF%D1%96%D0%BD%D1%8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hyperlink" Target="https://uk.wikipedia.org/wiki/%D0%9B%D1%96%D1%82%D0%B5%D1%80%D0%B0%D1%82%D1%83%D1%80%D0%BD%D0%B0_%D1%82%D0%B0_%D0%BF%D0%B0%D1%82%D1%80%D1%96%D0%BE%D1%82%D0%B8%D1%87%D0%BD%D0%BE-%D0%B2%D0%B8%D1%85%D0%BE%D0%B2%D0%BD%D0%B0_%D0%BF%D1%80%D0%B5%D0%BC%D1%96%D1%8F_%D1%96%D0%BC%D0%B5%D0%BD%D1%96_%D0%9E%D0%BB%D0%B5%D0%BA%D1%81%D0%B8_%D0%93%D1%96%D1%80%D0%BD%D0%B8%D0%BA%D0%B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C2%F1%E5%F3%EA%F0%E0%BF%ED%F1%FC%EA%E5_%F2%EE%E2%E0%F0%E8%F1%F2%E2%EE_%AB%CF%F0%EE%F1%E2%B3%F2%E0%BB_%B3%EC%E5%ED%B3_%D2%E0%F0%E0%F1%E0_%D8%E5%E2%F7%E5%ED%EA%E0" TargetMode="External"/><Relationship Id="rId5" Type="http://schemas.openxmlformats.org/officeDocument/2006/relationships/hyperlink" Target="http://uk.wikipedia.org/wiki/%D0%9B%D1%83%D0%B3%D0%B0%D0%BD%D1%81%D1%8C%D0%BA" TargetMode="External"/><Relationship Id="rId4" Type="http://schemas.openxmlformats.org/officeDocument/2006/relationships/hyperlink" Target="http://uk.wikipedia.org/wiki/%D0%91%D1%96%D0%BB%D0%BE%D0%BF%D1%96%D0%BB%D1%8C%D1%81%D1%8C%D0%BA%D0%B8%D0%B9_%D1%80%D0%B0%D0%B9%D0%BE%D0%BD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D%D0%B0%D1%86%D1%96%D0%BE%D0%BD%D0%B0%D0%BB%D1%8C%D0%BD%D0%B0_%D0%BF%D1%80%D0%B5%D0%BC%D1%96%D1%8F_%D0%A3%D0%BA%D1%80%D0%B0%D1%97%D0%BD%D0%B8_%D1%96%D0%BC%D0%B5%D0%BD%D1%96_%D0%A2%D0%B0%D1%80%D0%B0%D1%81%D0%B0_%D0%A8%D0%B5%D0%B2%D1%87%D0%B5%D0%BD%D0%BA%D0%B0" TargetMode="External"/><Relationship Id="rId3" Type="http://schemas.openxmlformats.org/officeDocument/2006/relationships/hyperlink" Target="http://uk.wikipedia.org/wiki/%D0%9B%D1%96%D1%82%D0%B5%D1%80%D0%B0%D1%82%D1%83%D1%80%D0%BE%D0%B7%D0%BD%D0%B0%D0%B2%D0%B5%D1%86%D1%8C" TargetMode="External"/><Relationship Id="rId7" Type="http://schemas.openxmlformats.org/officeDocument/2006/relationships/hyperlink" Target="http://uk.wikipedia.org/wiki/%D0%9F%D0%B5%D1%80%D0%B5%D0%BA%D0%BB%D0%B0%D0%B4%D0%B0%D1%87" TargetMode="External"/><Relationship Id="rId12" Type="http://schemas.openxmlformats.org/officeDocument/2006/relationships/hyperlink" Target="http://uk.wikipedia.org/wiki/%D0%91%D1%96%D0%BB%D0%B5%D1%86%D1%8C%D0%BA%D0%B8%D0%B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F%D0%BE%D0%B5%D1%82" TargetMode="External"/><Relationship Id="rId11" Type="http://schemas.openxmlformats.org/officeDocument/2006/relationships/hyperlink" Target="http://uk.wikipedia.org/w/index.php?title=%D0%86%D0%BD%D1%81%D1%82%D0%B8%D1%82%D1%83%D1%82_%D0%BB%D1%96%D1%82%D0%B5%D1%80%D0%B0%D1%82%D1%83%D1%80%D0%B8_%D1%96%D0%BC%D0%B5%D0%BD%D1%96_%D0%A2.%D0%93._%D0%A8%D0%B5%D0%B2%D1%87%D0%B5%D0%BD%D0%BA%D0%B0&amp;action=edit&amp;redlink=1" TargetMode="External"/><Relationship Id="rId5" Type="http://schemas.openxmlformats.org/officeDocument/2006/relationships/hyperlink" Target="http://uk.wikipedia.org/wiki/%D0%9B%D1%96%D1%82%D0%B5%D1%80%D0%B0%D1%82%D1%83%D1%80%D0%BD%D0%B8%D0%B9_%D0%BA%D1%80%D0%B8%D1%82%D0%B8%D0%BA" TargetMode="External"/><Relationship Id="rId10" Type="http://schemas.openxmlformats.org/officeDocument/2006/relationships/hyperlink" Target="http://uk.wikipedia.org/wiki/%D0%A5%D0%B0%D1%80%D0%BA%D1%96%D0%B2%D1%81%D1%8C%D0%BA%D0%B8%D0%B9_%D1%83%D0%BD%D1%96%D0%B2%D0%B5%D1%80%D1%81%D0%B8%D1%82%D0%B5%D1%82" TargetMode="External"/><Relationship Id="rId4" Type="http://schemas.openxmlformats.org/officeDocument/2006/relationships/hyperlink" Target="http://uk.wikipedia.org/wiki/%D0%9C%D0%BE%D0%B2%D0%BE%D0%B7%D0%BD%D0%B0%D0%B2%D0%B5%D1%86%D1%8C" TargetMode="External"/><Relationship Id="rId9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195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k.wikipedia.org/wiki/%D0%86%D0%BD%D1%81%D1%82%D0%B8%D1%82%D1%83%D1%82_%D1%84%D1%96%D0%BB%D0%BE%D1%81%D0%BE%D1%84%D1%96%D1%97_%D0%90%D0%9D_%D0%A3%D0%A0%D0%A1%D0%A0" TargetMode="External"/><Relationship Id="rId4" Type="http://schemas.openxmlformats.org/officeDocument/2006/relationships/hyperlink" Target="http://uk.wikipedia.org/wiki/%D0%A1%D0%B2%D1%96%D1%82%D0%BB%D0%B8%D1%87%D0%BD%D0%B0_%D0%9B%D0%B5%D0%BE%D0%BD%D1%96%D0%B4%D0%B0_%D0%9F%D0%B0%D0%B2%D0%BB%D1%96%D0%B2%D0%BD%D0%B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B%D1%83%D1%86%D1%8C%D0%BA" TargetMode="External"/><Relationship Id="rId13" Type="http://schemas.openxmlformats.org/officeDocument/2006/relationships/hyperlink" Target="http://uk.wikipedia.org/w/index.php?title=%D0%9A%D1%80%D0%B5%D0%BC%D1%96%D0%BD%D1%81%D1%8C%D0%BA%D0%B5_%D0%BC%D0%B5%D0%B4%D0%B8%D1%87%D0%BD%D0%B5_%D1%83%D1%87%D0%B8%D0%BB%D0%B8%D1%89%D0%B5&amp;action=edit&amp;redlink=1" TargetMode="External"/><Relationship Id="rId3" Type="http://schemas.openxmlformats.org/officeDocument/2006/relationships/hyperlink" Target="http://uk.wikipedia.org/wiki/1952" TargetMode="External"/><Relationship Id="rId7" Type="http://schemas.openxmlformats.org/officeDocument/2006/relationships/hyperlink" Target="http://uk.wikipedia.org/wiki/%D0%91%D0%B0%D0%BA%D1%83" TargetMode="External"/><Relationship Id="rId12" Type="http://schemas.openxmlformats.org/officeDocument/2006/relationships/hyperlink" Target="http://uk.wikipedia.org/wiki/%D0%9A%D1%80%D0%B5%D0%BC%D1%96%D0%BD%D0%BD%D0%B0" TargetMode="External"/><Relationship Id="rId2" Type="http://schemas.openxmlformats.org/officeDocument/2006/relationships/hyperlink" Target="http://uk.wikipedia.org/wiki/22_%D1%81%D0%B5%D1%80%D0%BF%D0%BD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0%D0%B0%D0%B4%D1%8F%D0%BD%D1%81%D1%8C%D0%BA%D0%B0_%D0%B0%D1%80%D0%BC%D1%96%D1%8F" TargetMode="External"/><Relationship Id="rId11" Type="http://schemas.openxmlformats.org/officeDocument/2006/relationships/hyperlink" Target="http://uk.wikipedia.org/wiki/%D0%9A%D1%80%D0%B0%D1%81%D0%BD%D0%BE%D0%B4%D0%BE%D0%BD%D1%81%D1%8C%D0%BA%D0%B8%D0%B9_%D1%80%D0%B0%D0%B9%D0%BE%D0%BD" TargetMode="External"/><Relationship Id="rId5" Type="http://schemas.openxmlformats.org/officeDocument/2006/relationships/hyperlink" Target="http://uk.wikipedia.org/wiki/%D0%A5%D0%B0%D1%80%D0%BA%D1%96%D0%B2%D1%81%D1%8C%D0%BA%D0%B0_%D0%BE%D0%B1%D0%BB%D0%B0%D1%81%D1%82%D1%8C" TargetMode="External"/><Relationship Id="rId15" Type="http://schemas.openxmlformats.org/officeDocument/2006/relationships/image" Target="../media/image4.jpeg"/><Relationship Id="rId10" Type="http://schemas.openxmlformats.org/officeDocument/2006/relationships/hyperlink" Target="http://uk.wikipedia.org/wiki/%D0%9D%D0%BE%D0%B2%D0%BE%D1%81%D0%B2%D1%96%D1%82%D0%BB%D1%96%D0%B2%D0%BA%D0%B0_(%D1%81%D0%BC%D1%82)" TargetMode="External"/><Relationship Id="rId4" Type="http://schemas.openxmlformats.org/officeDocument/2006/relationships/hyperlink" Target="http://uk.wikipedia.org/wiki/%D0%92%D1%96%D0%BB%D1%8C%D1%88%D0%B0%D0%BD%D0%B0_(%D0%94%D0%B2%D0%BE%D1%80%D1%96%D1%87%D0%B0%D0%BD%D1%81%D1%8C%D0%BA%D0%B8%D0%B9_%D1%80%D0%B0%D0%B9%D0%BE%D0%BD)" TargetMode="External"/><Relationship Id="rId9" Type="http://schemas.openxmlformats.org/officeDocument/2006/relationships/hyperlink" Target="http://uk.wikipedia.org/wiki/%D0%94%D0%BE%D0%BD%D0%B1%D0%B0%D1%81" TargetMode="External"/><Relationship Id="rId14" Type="http://schemas.openxmlformats.org/officeDocument/2006/relationships/hyperlink" Target="http://uk.wikipedia.org/wiki/%D0%9A%D0%B8%D1%97%D0%B2%D1%81%D1%8C%D0%BA%D0%B8%D0%B9_%D1%83%D0%BD%D1%96%D0%B2%D0%B5%D1%80%D1%81%D0%B8%D1%82%D0%B5%D1%82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F%D0%BE%D0%B5%D0%B7%D1%96%D1%8F" TargetMode="External"/><Relationship Id="rId3" Type="http://schemas.openxmlformats.org/officeDocument/2006/relationships/hyperlink" Target="http://uk.wikipedia.org/wiki/%D0%9A%D0%B8%D1%97%D0%B2_(%D0%B6%D1%83%D1%80%D0%BD%D0%B0%D0%BB)" TargetMode="External"/><Relationship Id="rId7" Type="http://schemas.openxmlformats.org/officeDocument/2006/relationships/hyperlink" Target="http://uk.wikipedia.org/wiki/%D0%A1%D0%BF%D1%96%D0%BB%D0%BA%D0%B0_%D0%BF%D0%B8%D1%81%D1%8C%D0%BC%D0%B5%D0%BD%D0%BD%D0%B8%D0%BA%D1%96%D0%B2_%D0%A3%D0%BA%D1%80%D0%B0%D1%97%D0%BD%D0%B8" TargetMode="External"/><Relationship Id="rId2" Type="http://schemas.openxmlformats.org/officeDocument/2006/relationships/hyperlink" Target="http://uk.wikipedia.org/wiki/%D0%94%D0%BD%D1%96%D0%BF%D1%80%D0%BE_(%D0%B6%D1%83%D1%80%D0%BD%D0%B0%D0%BB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1988" TargetMode="External"/><Relationship Id="rId11" Type="http://schemas.openxmlformats.org/officeDocument/2006/relationships/hyperlink" Target="http://uk.wikipedia.org/wiki/%D0%A1%D0%B5%D1%81%D1%82%D1%80%D0%B8_%D0%92%D0%B0%D1%81%D0%B8%D0%BB%D1%96%D1%8F%D0%BD%D0%BA%D0%B8" TargetMode="External"/><Relationship Id="rId5" Type="http://schemas.openxmlformats.org/officeDocument/2006/relationships/hyperlink" Target="http://uk.wikipedia.org/wiki/%D0%A3%D0%BA%D1%80%D0%B0%D1%97%D0%BD%D0%B0_(%D0%B6%D1%83%D1%80%D0%BD%D0%B0%D0%BB)" TargetMode="External"/><Relationship Id="rId10" Type="http://schemas.openxmlformats.org/officeDocument/2006/relationships/hyperlink" Target="http://uk.wikipedia.org/wiki/2000" TargetMode="External"/><Relationship Id="rId4" Type="http://schemas.openxmlformats.org/officeDocument/2006/relationships/hyperlink" Target="http://uk.wikipedia.org/w/index.php?title=%D0%9F%D1%80%D0%B0%D0%BF%D0%BE%D1%80_(%D0%B6%D1%83%D1%80%D0%BD%D0%B0%D0%BB)&amp;action=edit&amp;redlink=1" TargetMode="External"/><Relationship Id="rId9" Type="http://schemas.openxmlformats.org/officeDocument/2006/relationships/hyperlink" Target="http://uk.wikipedia.org/wiki/%D0%9F%D0%BE%D0%B5%D0%BC%D0%B0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6000"/>
            <a:lum/>
          </a:blip>
          <a:srcRect/>
          <a:stretch>
            <a:fillRect l="-16000" t="-28000" r="7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143800" cy="71438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Літературні</a:t>
            </a:r>
            <a:r>
              <a:rPr lang="uk-UA" dirty="0" smtClean="0"/>
              <a:t>  </a:t>
            </a:r>
            <a:r>
              <a:rPr lang="uk-UA" b="1" dirty="0" smtClean="0">
                <a:solidFill>
                  <a:srgbClr val="FF0000"/>
                </a:solidFill>
              </a:rPr>
              <a:t>діячі    Луганщини</a:t>
            </a:r>
            <a:r>
              <a:rPr lang="uk-UA" b="1" dirty="0" smtClean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214554"/>
            <a:ext cx="6400800" cy="175260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Робота</a:t>
            </a:r>
            <a:b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виконана 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учнем </a:t>
            </a:r>
            <a:b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11-Б класу </a:t>
            </a:r>
            <a:b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ЛСШ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1-3 ст.№5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</a:rPr>
              <a:t>                       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Дорохін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Захаром</a:t>
            </a:r>
          </a:p>
          <a:p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 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Третинко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Л.М.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8000"/>
            <a:lum/>
          </a:blip>
          <a:srcRect/>
          <a:stretch>
            <a:fillRect l="-16000" t="-28000" r="7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857232"/>
          </a:xfrm>
        </p:spPr>
        <p:txBody>
          <a:bodyPr/>
          <a:lstStyle/>
          <a:p>
            <a:r>
              <a:rPr lang="uk-UA" dirty="0" smtClean="0"/>
              <a:t>Василь Голобородько</a:t>
            </a:r>
            <a:endParaRPr lang="ru-RU" dirty="0"/>
          </a:p>
        </p:txBody>
      </p:sp>
      <p:pic>
        <p:nvPicPr>
          <p:cNvPr id="4" name="Содержимое 3" descr="Василь_Голобородько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28596" y="714356"/>
            <a:ext cx="1857387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2357422" y="785794"/>
            <a:ext cx="64294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— </a:t>
            </a:r>
            <a:r>
              <a:rPr lang="ru-RU" b="1" dirty="0" err="1" smtClean="0">
                <a:hlinkClick r:id="rId4" tooltip="Українці"/>
              </a:rPr>
              <a:t>український</a:t>
            </a:r>
            <a:r>
              <a:rPr lang="ru-RU" b="1" dirty="0" smtClean="0"/>
              <a:t> </a:t>
            </a:r>
            <a:r>
              <a:rPr lang="ru-RU" b="1" dirty="0" err="1" smtClean="0">
                <a:hlinkClick r:id="rId5" tooltip="Письменник"/>
              </a:rPr>
              <a:t>письменник</a:t>
            </a:r>
            <a:r>
              <a:rPr lang="ru-RU" b="1" dirty="0" smtClean="0"/>
              <a:t>. Член </a:t>
            </a:r>
            <a:r>
              <a:rPr lang="ru-RU" b="1" dirty="0" err="1" smtClean="0">
                <a:hlinkClick r:id="rId6" tooltip="Національна спілка письменників України"/>
              </a:rPr>
              <a:t>Національної</a:t>
            </a:r>
            <a:r>
              <a:rPr lang="ru-RU" b="1" dirty="0" smtClean="0">
                <a:hlinkClick r:id="rId6" tooltip="Національна спілка письменників України"/>
              </a:rPr>
              <a:t> </a:t>
            </a:r>
            <a:r>
              <a:rPr lang="ru-RU" b="1" dirty="0" err="1" smtClean="0">
                <a:hlinkClick r:id="rId6" tooltip="Національна спілка письменників України"/>
              </a:rPr>
              <a:t>спілки</a:t>
            </a:r>
            <a:r>
              <a:rPr lang="ru-RU" b="1" dirty="0" smtClean="0">
                <a:hlinkClick r:id="rId6" tooltip="Національна спілка письменників України"/>
              </a:rPr>
              <a:t> </a:t>
            </a:r>
            <a:r>
              <a:rPr lang="ru-RU" b="1" dirty="0" err="1" smtClean="0">
                <a:hlinkClick r:id="rId6" tooltip="Національна спілка письменників України"/>
              </a:rPr>
              <a:t>письменників</a:t>
            </a:r>
            <a:r>
              <a:rPr lang="ru-RU" b="1" dirty="0" smtClean="0">
                <a:hlinkClick r:id="rId6" tooltip="Національна спілка письменників України"/>
              </a:rPr>
              <a:t> </a:t>
            </a:r>
            <a:r>
              <a:rPr lang="ru-RU" b="1" dirty="0" err="1" smtClean="0">
                <a:hlinkClick r:id="rId6" tooltip="Національна спілка письменників України"/>
              </a:rPr>
              <a:t>України</a:t>
            </a:r>
            <a:r>
              <a:rPr lang="ru-RU" b="1" dirty="0" smtClean="0"/>
              <a:t>, </a:t>
            </a:r>
            <a:r>
              <a:rPr lang="ru-RU" b="1" dirty="0" smtClean="0">
                <a:hlinkClick r:id="rId7" tooltip="АУП"/>
              </a:rPr>
              <a:t>АУП</a:t>
            </a:r>
            <a:r>
              <a:rPr lang="ru-RU" b="1" dirty="0" smtClean="0"/>
              <a:t>. Автор </a:t>
            </a:r>
            <a:r>
              <a:rPr lang="ru-RU" b="1" dirty="0" err="1" smtClean="0"/>
              <a:t>багатьох</a:t>
            </a:r>
            <a:r>
              <a:rPr lang="ru-RU" b="1" dirty="0" smtClean="0"/>
              <a:t> </a:t>
            </a:r>
            <a:r>
              <a:rPr lang="ru-RU" b="1" dirty="0" err="1" smtClean="0">
                <a:hlinkClick r:id="rId8" tooltip="Поезія"/>
              </a:rPr>
              <a:t>поетичних</a:t>
            </a:r>
            <a:r>
              <a:rPr lang="ru-RU" b="1" dirty="0" smtClean="0"/>
              <a:t> </a:t>
            </a:r>
            <a:r>
              <a:rPr lang="ru-RU" b="1" dirty="0" err="1" smtClean="0"/>
              <a:t>збірок</a:t>
            </a:r>
            <a:r>
              <a:rPr lang="ru-RU" b="1" dirty="0" smtClean="0"/>
              <a:t>, лауреат </a:t>
            </a:r>
            <a:r>
              <a:rPr lang="ru-RU" b="1" dirty="0" err="1" smtClean="0">
                <a:hlinkClick r:id="rId9" tooltip="Шевченківська премія"/>
              </a:rPr>
              <a:t>Національної</a:t>
            </a:r>
            <a:r>
              <a:rPr lang="ru-RU" b="1" dirty="0" smtClean="0">
                <a:hlinkClick r:id="rId9" tooltip="Шевченківська премія"/>
              </a:rPr>
              <a:t> </a:t>
            </a:r>
            <a:r>
              <a:rPr lang="ru-RU" b="1" dirty="0" err="1" smtClean="0">
                <a:hlinkClick r:id="rId9" tooltip="Шевченківська премія"/>
              </a:rPr>
              <a:t>премії</a:t>
            </a:r>
            <a:r>
              <a:rPr lang="ru-RU" b="1" dirty="0" smtClean="0">
                <a:hlinkClick r:id="rId9" tooltip="Шевченківська премія"/>
              </a:rPr>
              <a:t> </a:t>
            </a:r>
            <a:r>
              <a:rPr lang="ru-RU" b="1" dirty="0" err="1" smtClean="0">
                <a:hlinkClick r:id="rId9" tooltip="Шевченківська премія"/>
              </a:rPr>
              <a:t>України</a:t>
            </a:r>
            <a:r>
              <a:rPr lang="ru-RU" b="1" dirty="0" smtClean="0">
                <a:hlinkClick r:id="rId9" tooltip="Шевченківська премія"/>
              </a:rPr>
              <a:t> </a:t>
            </a:r>
            <a:r>
              <a:rPr lang="ru-RU" b="1" dirty="0" err="1" smtClean="0">
                <a:hlinkClick r:id="rId9" tooltip="Шевченківська премія"/>
              </a:rPr>
              <a:t>імені</a:t>
            </a:r>
            <a:r>
              <a:rPr lang="ru-RU" b="1" dirty="0" smtClean="0">
                <a:hlinkClick r:id="rId9" tooltip="Шевченківська премія"/>
              </a:rPr>
              <a:t> Тараса </a:t>
            </a:r>
            <a:r>
              <a:rPr lang="ru-RU" b="1" dirty="0" err="1" smtClean="0">
                <a:hlinkClick r:id="rId9" tooltip="Шевченківська премія"/>
              </a:rPr>
              <a:t>Шевченка</a:t>
            </a:r>
            <a:r>
              <a:rPr lang="ru-RU" b="1" dirty="0" smtClean="0"/>
              <a:t>, </a:t>
            </a:r>
            <a:r>
              <a:rPr lang="ru-RU" b="1" dirty="0" err="1" smtClean="0"/>
              <a:t>премій</a:t>
            </a:r>
            <a:r>
              <a:rPr lang="ru-RU" b="1" dirty="0" smtClean="0"/>
              <a:t> </a:t>
            </a:r>
            <a:r>
              <a:rPr lang="ru-RU" b="1" dirty="0" err="1" smtClean="0"/>
              <a:t>імені</a:t>
            </a:r>
            <a:r>
              <a:rPr lang="ru-RU" b="1" dirty="0" smtClean="0"/>
              <a:t> </a:t>
            </a:r>
            <a:r>
              <a:rPr lang="ru-RU" b="1" dirty="0" smtClean="0">
                <a:hlinkClick r:id="rId10" tooltip="Симоненко Василь Андрійович"/>
              </a:rPr>
              <a:t>Василя </a:t>
            </a:r>
            <a:r>
              <a:rPr lang="ru-RU" b="1" dirty="0" err="1" smtClean="0">
                <a:hlinkClick r:id="rId10" tooltip="Симоненко Василь Андрійович"/>
              </a:rPr>
              <a:t>Симоненка</a:t>
            </a:r>
            <a:r>
              <a:rPr lang="ru-RU" b="1" dirty="0" smtClean="0"/>
              <a:t> та </a:t>
            </a:r>
            <a:r>
              <a:rPr lang="ru-RU" b="1" dirty="0" err="1" smtClean="0">
                <a:hlinkClick r:id="rId11" tooltip="Микола Трублаїні"/>
              </a:rPr>
              <a:t>Миколи</a:t>
            </a:r>
            <a:r>
              <a:rPr lang="ru-RU" b="1" dirty="0" smtClean="0">
                <a:hlinkClick r:id="rId11" tooltip="Микола Трублаїні"/>
              </a:rPr>
              <a:t> </a:t>
            </a:r>
            <a:r>
              <a:rPr lang="ru-RU" b="1" dirty="0" err="1" smtClean="0">
                <a:hlinkClick r:id="rId11" tooltip="Микола Трублаїні"/>
              </a:rPr>
              <a:t>Трублаїні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Народився</a:t>
            </a:r>
            <a:r>
              <a:rPr lang="ru-RU" b="1" dirty="0" smtClean="0"/>
              <a:t> </a:t>
            </a:r>
            <a:r>
              <a:rPr lang="ru-RU" b="1" dirty="0" smtClean="0">
                <a:hlinkClick r:id="rId12" tooltip="7 квітня"/>
              </a:rPr>
              <a:t>7 </a:t>
            </a:r>
            <a:r>
              <a:rPr lang="ru-RU" b="1" dirty="0" err="1" smtClean="0">
                <a:hlinkClick r:id="rId12" tooltip="7 квітня"/>
              </a:rPr>
              <a:t>квітня</a:t>
            </a:r>
            <a:r>
              <a:rPr lang="ru-RU" b="1" dirty="0" smtClean="0"/>
              <a:t> </a:t>
            </a:r>
            <a:r>
              <a:rPr lang="ru-RU" b="1" dirty="0" smtClean="0">
                <a:hlinkClick r:id="rId13" tooltip="1945"/>
              </a:rPr>
              <a:t>1945</a:t>
            </a:r>
            <a:r>
              <a:rPr lang="ru-RU" b="1" dirty="0" smtClean="0"/>
              <a:t> року в </a:t>
            </a:r>
            <a:r>
              <a:rPr lang="ru-RU" b="1" dirty="0" err="1" smtClean="0"/>
              <a:t>селі</a:t>
            </a:r>
            <a:r>
              <a:rPr lang="ru-RU" b="1" dirty="0" smtClean="0"/>
              <a:t> </a:t>
            </a:r>
            <a:r>
              <a:rPr lang="ru-RU" b="1" dirty="0" err="1" smtClean="0"/>
              <a:t>Адріанополі</a:t>
            </a:r>
            <a:r>
              <a:rPr lang="ru-RU" b="1" dirty="0" smtClean="0"/>
              <a:t> на </a:t>
            </a:r>
            <a:r>
              <a:rPr lang="ru-RU" b="1" dirty="0" err="1" smtClean="0"/>
              <a:t>Луганщині</a:t>
            </a:r>
            <a:r>
              <a:rPr lang="ru-RU" b="1" dirty="0" smtClean="0"/>
              <a:t>. </a:t>
            </a:r>
            <a:r>
              <a:rPr lang="ru-RU" b="1" dirty="0" err="1" smtClean="0"/>
              <a:t>Середню</a:t>
            </a:r>
            <a:r>
              <a:rPr lang="ru-RU" b="1" dirty="0" smtClean="0"/>
              <a:t> </a:t>
            </a:r>
            <a:r>
              <a:rPr lang="ru-RU" b="1" dirty="0" err="1" smtClean="0"/>
              <a:t>школу-інтернат</a:t>
            </a:r>
            <a:r>
              <a:rPr lang="ru-RU" b="1" dirty="0" smtClean="0"/>
              <a:t> </a:t>
            </a:r>
            <a:r>
              <a:rPr lang="ru-RU" b="1" dirty="0" err="1" smtClean="0"/>
              <a:t>закінчив</a:t>
            </a:r>
            <a:r>
              <a:rPr lang="ru-RU" b="1" dirty="0" smtClean="0"/>
              <a:t> 1963 року. 1964 року вступив на </a:t>
            </a:r>
            <a:r>
              <a:rPr lang="ru-RU" b="1" dirty="0" err="1" smtClean="0"/>
              <a:t>українське</a:t>
            </a:r>
            <a:r>
              <a:rPr lang="ru-RU" b="1" dirty="0" smtClean="0"/>
              <a:t> </a:t>
            </a:r>
            <a:r>
              <a:rPr lang="ru-RU" b="1" dirty="0" err="1" smtClean="0"/>
              <a:t>відділення</a:t>
            </a:r>
            <a:r>
              <a:rPr lang="ru-RU" b="1" dirty="0" smtClean="0"/>
              <a:t> </a:t>
            </a:r>
            <a:r>
              <a:rPr lang="ru-RU" b="1" dirty="0" err="1" smtClean="0"/>
              <a:t>філологічного</a:t>
            </a:r>
            <a:r>
              <a:rPr lang="ru-RU" b="1" dirty="0" smtClean="0"/>
              <a:t> факультету </a:t>
            </a:r>
            <a:r>
              <a:rPr lang="ru-RU" b="1" dirty="0" err="1" smtClean="0">
                <a:hlinkClick r:id="rId14" tooltip="Київський університет"/>
              </a:rPr>
              <a:t>Київського</a:t>
            </a:r>
            <a:r>
              <a:rPr lang="ru-RU" b="1" dirty="0" smtClean="0">
                <a:hlinkClick r:id="rId14" tooltip="Київський університет"/>
              </a:rPr>
              <a:t> </a:t>
            </a:r>
            <a:r>
              <a:rPr lang="ru-RU" b="1" dirty="0" err="1" smtClean="0">
                <a:hlinkClick r:id="rId14" tooltip="Київський університет"/>
              </a:rPr>
              <a:t>університету</a:t>
            </a:r>
            <a:r>
              <a:rPr lang="ru-RU" b="1" dirty="0" smtClean="0"/>
              <a:t>. 1965 року став студентом </a:t>
            </a:r>
            <a:r>
              <a:rPr lang="ru-RU" b="1" dirty="0" err="1" smtClean="0"/>
              <a:t>Донецького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інституту</a:t>
            </a:r>
            <a:r>
              <a:rPr lang="ru-RU" b="1" dirty="0" smtClean="0"/>
              <a:t>, </a:t>
            </a:r>
            <a:r>
              <a:rPr lang="ru-RU" b="1" dirty="0" err="1" smtClean="0"/>
              <a:t>звідки</a:t>
            </a:r>
            <a:r>
              <a:rPr lang="ru-RU" b="1" dirty="0" smtClean="0"/>
              <a:t> на початку 1967 року </a:t>
            </a:r>
            <a:r>
              <a:rPr lang="ru-RU" b="1" dirty="0" err="1" smtClean="0"/>
              <a:t>був</a:t>
            </a:r>
            <a:r>
              <a:rPr lang="ru-RU" b="1" dirty="0" smtClean="0"/>
              <a:t> </a:t>
            </a:r>
            <a:r>
              <a:rPr lang="ru-RU" b="1" dirty="0" err="1" smtClean="0"/>
              <a:t>відрахований</a:t>
            </a:r>
            <a:r>
              <a:rPr lang="ru-RU" b="1" dirty="0" smtClean="0"/>
              <a:t> за наказом ректора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формулюванням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3714752"/>
            <a:ext cx="83582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: «за </a:t>
            </a:r>
            <a:r>
              <a:rPr lang="ru-RU" b="1" dirty="0" err="1" smtClean="0"/>
              <a:t>дії</a:t>
            </a:r>
            <a:r>
              <a:rPr lang="ru-RU" b="1" dirty="0" smtClean="0"/>
              <a:t> </a:t>
            </a:r>
            <a:r>
              <a:rPr lang="ru-RU" b="1" dirty="0" err="1" smtClean="0"/>
              <a:t>несумісні</a:t>
            </a:r>
            <a:r>
              <a:rPr lang="ru-RU" b="1" dirty="0" smtClean="0"/>
              <a:t> </a:t>
            </a:r>
            <a:r>
              <a:rPr lang="ru-RU" b="1" dirty="0" err="1" smtClean="0"/>
              <a:t>зі</a:t>
            </a:r>
            <a:r>
              <a:rPr lang="ru-RU" b="1" dirty="0" smtClean="0"/>
              <a:t> </a:t>
            </a:r>
            <a:r>
              <a:rPr lang="ru-RU" b="1" dirty="0" err="1" smtClean="0"/>
              <a:t>званнярадянського</a:t>
            </a:r>
            <a:r>
              <a:rPr lang="ru-RU" b="1" dirty="0" smtClean="0"/>
              <a:t> студента». </a:t>
            </a:r>
            <a:r>
              <a:rPr lang="ru-RU" b="1" dirty="0" err="1" smtClean="0"/>
              <a:t>Ці</a:t>
            </a:r>
            <a:r>
              <a:rPr lang="ru-RU" b="1" dirty="0" smtClean="0"/>
              <a:t> </a:t>
            </a:r>
            <a:r>
              <a:rPr lang="ru-RU" b="1" dirty="0" err="1" smtClean="0"/>
              <a:t>дії</a:t>
            </a:r>
            <a:r>
              <a:rPr lang="ru-RU" b="1" dirty="0" smtClean="0"/>
              <a:t> </a:t>
            </a:r>
            <a:r>
              <a:rPr lang="ru-RU" b="1" dirty="0" err="1" smtClean="0"/>
              <a:t>полягали</a:t>
            </a:r>
            <a:r>
              <a:rPr lang="ru-RU" b="1" dirty="0" smtClean="0"/>
              <a:t> в тому,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поширював</a:t>
            </a:r>
            <a:r>
              <a:rPr lang="ru-RU" b="1" dirty="0" smtClean="0"/>
              <a:t> у </a:t>
            </a:r>
            <a:r>
              <a:rPr lang="ru-RU" b="1" dirty="0" err="1" smtClean="0"/>
              <a:t>Донецькому</a:t>
            </a:r>
            <a:r>
              <a:rPr lang="ru-RU" b="1" dirty="0" smtClean="0"/>
              <a:t> </a:t>
            </a:r>
            <a:r>
              <a:rPr lang="ru-RU" b="1" dirty="0" err="1" smtClean="0"/>
              <a:t>університеті</a:t>
            </a:r>
            <a:r>
              <a:rPr lang="ru-RU" b="1" dirty="0" smtClean="0"/>
              <a:t> </a:t>
            </a:r>
            <a:r>
              <a:rPr lang="ru-RU" b="1" dirty="0" err="1" smtClean="0"/>
              <a:t>серед</a:t>
            </a:r>
            <a:r>
              <a:rPr lang="ru-RU" b="1" dirty="0" smtClean="0"/>
              <a:t> </a:t>
            </a:r>
            <a:r>
              <a:rPr lang="ru-RU" b="1" dirty="0" err="1" smtClean="0"/>
              <a:t>студентів</a:t>
            </a:r>
            <a:r>
              <a:rPr lang="ru-RU" b="1" dirty="0" smtClean="0"/>
              <a:t> роботу </a:t>
            </a:r>
            <a:r>
              <a:rPr lang="ru-RU" b="1" dirty="0" err="1" smtClean="0">
                <a:hlinkClick r:id="rId15" tooltip="Дзюба Іван Михайлович (Герой України)"/>
              </a:rPr>
              <a:t>Івана</a:t>
            </a:r>
            <a:r>
              <a:rPr lang="ru-RU" b="1" dirty="0" smtClean="0">
                <a:hlinkClick r:id="rId15" tooltip="Дзюба Іван Михайлович (Герой України)"/>
              </a:rPr>
              <a:t> </a:t>
            </a:r>
            <a:r>
              <a:rPr lang="ru-RU" b="1" dirty="0" err="1" smtClean="0">
                <a:hlinkClick r:id="rId15" tooltip="Дзюба Іван Михайлович (Герой України)"/>
              </a:rPr>
              <a:t>Дзюби</a:t>
            </a:r>
            <a:r>
              <a:rPr lang="ru-RU" b="1" dirty="0" smtClean="0"/>
              <a:t> </a:t>
            </a:r>
            <a:r>
              <a:rPr lang="ru-RU" b="1" dirty="0" smtClean="0">
                <a:hlinkClick r:id="rId16" tooltip="Інтернаціоналізм чи русифікація"/>
              </a:rPr>
              <a:t>«</a:t>
            </a:r>
            <a:r>
              <a:rPr lang="ru-RU" b="1" dirty="0" err="1" smtClean="0">
                <a:hlinkClick r:id="rId16" tooltip="Інтернаціоналізм чи русифікація"/>
              </a:rPr>
              <a:t>Інтернаціоналізм</a:t>
            </a:r>
            <a:r>
              <a:rPr lang="ru-RU" b="1" dirty="0" smtClean="0">
                <a:hlinkClick r:id="rId16" tooltip="Інтернаціоналізм чи русифікація"/>
              </a:rPr>
              <a:t> </a:t>
            </a:r>
            <a:r>
              <a:rPr lang="ru-RU" b="1" dirty="0" err="1" smtClean="0">
                <a:hlinkClick r:id="rId16" tooltip="Інтернаціоналізм чи русифікація"/>
              </a:rPr>
              <a:t>чи</a:t>
            </a:r>
            <a:r>
              <a:rPr lang="ru-RU" b="1" dirty="0" smtClean="0">
                <a:hlinkClick r:id="rId16" tooltip="Інтернаціоналізм чи русифікація"/>
              </a:rPr>
              <a:t> </a:t>
            </a:r>
            <a:r>
              <a:rPr lang="ru-RU" b="1" dirty="0" err="1" smtClean="0">
                <a:hlinkClick r:id="rId16" tooltip="Інтернаціоналізм чи русифікація"/>
              </a:rPr>
              <a:t>русифікація</a:t>
            </a:r>
            <a:r>
              <a:rPr lang="ru-RU" b="1" dirty="0" smtClean="0">
                <a:hlinkClick r:id="rId16" tooltip="Інтернаціоналізм чи русифікація"/>
              </a:rPr>
              <a:t>»</a:t>
            </a:r>
            <a:r>
              <a:rPr lang="ru-RU" b="1" dirty="0" smtClean="0"/>
              <a:t>, про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секретар</a:t>
            </a:r>
            <a:r>
              <a:rPr lang="ru-RU" b="1" dirty="0" smtClean="0"/>
              <a:t> </a:t>
            </a:r>
            <a:r>
              <a:rPr lang="ru-RU" b="1" dirty="0" err="1" smtClean="0"/>
              <a:t>Донецького</a:t>
            </a:r>
            <a:r>
              <a:rPr lang="ru-RU" b="1" dirty="0" smtClean="0"/>
              <a:t> обкому КПУ </a:t>
            </a:r>
            <a:r>
              <a:rPr lang="ru-RU" b="1" dirty="0" err="1" smtClean="0"/>
              <a:t>доповів</a:t>
            </a:r>
            <a:r>
              <a:rPr lang="ru-RU" b="1" dirty="0" smtClean="0"/>
              <a:t> у ЦК КПУ в «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» </a:t>
            </a:r>
            <a:r>
              <a:rPr lang="ru-RU" b="1" dirty="0" err="1" smtClean="0"/>
              <a:t>від</a:t>
            </a:r>
            <a:r>
              <a:rPr lang="ru-RU" b="1" dirty="0" smtClean="0"/>
              <a:t> 30 </a:t>
            </a:r>
            <a:r>
              <a:rPr lang="ru-RU" b="1" dirty="0" err="1" smtClean="0"/>
              <a:t>січня</a:t>
            </a:r>
            <a:r>
              <a:rPr lang="ru-RU" b="1" dirty="0" smtClean="0"/>
              <a:t> 1967. </a:t>
            </a:r>
            <a:r>
              <a:rPr lang="ru-RU" b="1" dirty="0" err="1" smtClean="0"/>
              <a:t>Влітку</a:t>
            </a:r>
            <a:r>
              <a:rPr lang="ru-RU" b="1" dirty="0" smtClean="0"/>
              <a:t> 1967 року </a:t>
            </a:r>
            <a:r>
              <a:rPr lang="ru-RU" b="1" dirty="0" err="1" smtClean="0"/>
              <a:t>була</a:t>
            </a:r>
            <a:r>
              <a:rPr lang="ru-RU" b="1" dirty="0" smtClean="0"/>
              <a:t> </a:t>
            </a:r>
            <a:r>
              <a:rPr lang="ru-RU" b="1" dirty="0" err="1" smtClean="0"/>
              <a:t>спроба</a:t>
            </a:r>
            <a:r>
              <a:rPr lang="ru-RU" b="1" dirty="0" smtClean="0"/>
              <a:t> </a:t>
            </a:r>
            <a:r>
              <a:rPr lang="ru-RU" b="1" dirty="0" err="1" smtClean="0"/>
              <a:t>продовжити</a:t>
            </a:r>
            <a:r>
              <a:rPr lang="ru-RU" b="1" dirty="0" smtClean="0"/>
              <a:t> </a:t>
            </a:r>
            <a:r>
              <a:rPr lang="ru-RU" b="1" dirty="0" err="1" smtClean="0"/>
              <a:t>здобувати</a:t>
            </a:r>
            <a:r>
              <a:rPr lang="ru-RU" b="1" dirty="0" smtClean="0"/>
              <a:t> </a:t>
            </a:r>
            <a:r>
              <a:rPr lang="ru-RU" b="1" dirty="0" err="1" smtClean="0"/>
              <a:t>вищу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 в </a:t>
            </a:r>
            <a:r>
              <a:rPr lang="ru-RU" b="1" dirty="0" err="1" smtClean="0">
                <a:hlinkClick r:id="rId17" tooltip="Літературний інститут імені Горького"/>
              </a:rPr>
              <a:t>Літературному</a:t>
            </a:r>
            <a:r>
              <a:rPr lang="ru-RU" b="1" dirty="0" smtClean="0">
                <a:hlinkClick r:id="rId17" tooltip="Літературний інститут імені Горького"/>
              </a:rPr>
              <a:t> </a:t>
            </a:r>
            <a:r>
              <a:rPr lang="ru-RU" b="1" dirty="0" err="1" smtClean="0">
                <a:hlinkClick r:id="rId17" tooltip="Літературний інститут імені Горького"/>
              </a:rPr>
              <a:t>інституті</a:t>
            </a:r>
            <a:r>
              <a:rPr lang="ru-RU" b="1" dirty="0" smtClean="0"/>
              <a:t> </a:t>
            </a:r>
            <a:r>
              <a:rPr lang="ru-RU" b="1" dirty="0" err="1" smtClean="0"/>
              <a:t>в</a:t>
            </a:r>
            <a:r>
              <a:rPr lang="ru-RU" b="1" dirty="0" smtClean="0"/>
              <a:t> </a:t>
            </a:r>
            <a:r>
              <a:rPr lang="ru-RU" b="1" dirty="0" err="1" smtClean="0">
                <a:hlinkClick r:id="rId18" tooltip="Москва"/>
              </a:rPr>
              <a:t>Москві</a:t>
            </a:r>
            <a:r>
              <a:rPr lang="ru-RU" b="1" dirty="0" smtClean="0"/>
              <a:t>, </a:t>
            </a:r>
            <a:r>
              <a:rPr lang="ru-RU" b="1" dirty="0" err="1" smtClean="0"/>
              <a:t>але</a:t>
            </a:r>
            <a:r>
              <a:rPr lang="ru-RU" b="1" dirty="0" smtClean="0"/>
              <a:t>, попри те,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успішно</a:t>
            </a:r>
            <a:r>
              <a:rPr lang="ru-RU" b="1" dirty="0" smtClean="0"/>
              <a:t> </a:t>
            </a:r>
            <a:r>
              <a:rPr lang="ru-RU" b="1" dirty="0" err="1" smtClean="0"/>
              <a:t>пройшов</a:t>
            </a:r>
            <a:r>
              <a:rPr lang="ru-RU" b="1" dirty="0" smtClean="0"/>
              <a:t> </a:t>
            </a:r>
            <a:r>
              <a:rPr lang="ru-RU" b="1" dirty="0" err="1" smtClean="0"/>
              <a:t>творчий</a:t>
            </a:r>
            <a:r>
              <a:rPr lang="ru-RU" b="1" dirty="0" smtClean="0"/>
              <a:t> конкурс, </a:t>
            </a:r>
            <a:r>
              <a:rPr lang="ru-RU" b="1" dirty="0" err="1" smtClean="0"/>
              <a:t>Голобородька</a:t>
            </a:r>
            <a:r>
              <a:rPr lang="ru-RU" b="1" dirty="0" smtClean="0"/>
              <a:t> не допустили до </a:t>
            </a:r>
            <a:r>
              <a:rPr lang="ru-RU" b="1" dirty="0" err="1" smtClean="0"/>
              <a:t>вступних</a:t>
            </a:r>
            <a:r>
              <a:rPr lang="ru-RU" b="1" dirty="0" smtClean="0"/>
              <a:t> </a:t>
            </a:r>
            <a:r>
              <a:rPr lang="ru-RU" b="1" dirty="0" err="1" smtClean="0"/>
              <a:t>іспитів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У 1968–1970 роках </a:t>
            </a:r>
            <a:r>
              <a:rPr lang="ru-RU" b="1" dirty="0" err="1" smtClean="0"/>
              <a:t>перебував</a:t>
            </a:r>
            <a:r>
              <a:rPr lang="ru-RU" b="1" dirty="0" smtClean="0"/>
              <a:t> на </a:t>
            </a:r>
            <a:r>
              <a:rPr lang="ru-RU" b="1" dirty="0" err="1" smtClean="0"/>
              <a:t>військовій</a:t>
            </a:r>
            <a:r>
              <a:rPr lang="ru-RU" b="1" dirty="0" smtClean="0"/>
              <a:t> </a:t>
            </a:r>
            <a:r>
              <a:rPr lang="ru-RU" b="1" dirty="0" err="1" smtClean="0"/>
              <a:t>службі</a:t>
            </a:r>
            <a:r>
              <a:rPr lang="ru-RU" b="1" dirty="0" smtClean="0"/>
              <a:t> в </a:t>
            </a:r>
            <a:r>
              <a:rPr lang="ru-RU" b="1" dirty="0" err="1" smtClean="0"/>
              <a:t>будівельних</a:t>
            </a:r>
            <a:r>
              <a:rPr lang="ru-RU" b="1" dirty="0" smtClean="0"/>
              <a:t> загонах на </a:t>
            </a:r>
            <a:r>
              <a:rPr lang="ru-RU" b="1" dirty="0" smtClean="0">
                <a:hlinkClick r:id="rId19" tooltip="Далекий Схід"/>
              </a:rPr>
              <a:t>Далекому </a:t>
            </a:r>
            <a:r>
              <a:rPr lang="ru-RU" b="1" dirty="0" err="1" smtClean="0">
                <a:hlinkClick r:id="rId19" tooltip="Далекий Схід"/>
              </a:rPr>
              <a:t>Сході</a:t>
            </a:r>
            <a:r>
              <a:rPr lang="ru-RU" b="1" dirty="0" smtClean="0"/>
              <a:t>. </a:t>
            </a:r>
            <a:r>
              <a:rPr lang="ru-RU" b="1" dirty="0" err="1" smtClean="0"/>
              <a:t>Після</a:t>
            </a:r>
            <a:r>
              <a:rPr lang="ru-RU" b="1" dirty="0" smtClean="0"/>
              <a:t> того </a:t>
            </a:r>
            <a:r>
              <a:rPr lang="ru-RU" b="1" dirty="0" err="1" smtClean="0"/>
              <a:t>працював</a:t>
            </a:r>
            <a:r>
              <a:rPr lang="ru-RU" b="1" dirty="0" smtClean="0"/>
              <a:t> на </a:t>
            </a:r>
            <a:r>
              <a:rPr lang="ru-RU" b="1" dirty="0" err="1" smtClean="0"/>
              <a:t>шахті</a:t>
            </a:r>
            <a:r>
              <a:rPr lang="ru-RU" b="1" dirty="0" smtClean="0"/>
              <a:t> та в </a:t>
            </a:r>
            <a:r>
              <a:rPr lang="ru-RU" b="1" dirty="0" err="1" smtClean="0"/>
              <a:t>радгоспі</a:t>
            </a:r>
            <a:r>
              <a:rPr lang="ru-RU" b="1" dirty="0" smtClean="0"/>
              <a:t> </a:t>
            </a:r>
            <a:r>
              <a:rPr lang="ru-RU" b="1" dirty="0" err="1" smtClean="0"/>
              <a:t>в</a:t>
            </a:r>
            <a:r>
              <a:rPr lang="ru-RU" b="1" dirty="0" smtClean="0"/>
              <a:t> </a:t>
            </a:r>
            <a:r>
              <a:rPr lang="ru-RU" b="1" dirty="0" err="1" smtClean="0"/>
              <a:t>рідному</a:t>
            </a:r>
            <a:r>
              <a:rPr lang="ru-RU" b="1" dirty="0" smtClean="0"/>
              <a:t> </a:t>
            </a:r>
            <a:r>
              <a:rPr lang="ru-RU" b="1" dirty="0" err="1" smtClean="0"/>
              <a:t>селі</a:t>
            </a:r>
            <a:r>
              <a:rPr lang="ru-RU" b="1" dirty="0" smtClean="0"/>
              <a:t>. </a:t>
            </a:r>
            <a:r>
              <a:rPr lang="ru-RU" b="1" dirty="0" smtClean="0">
                <a:hlinkClick r:id="rId20" tooltip="2001"/>
              </a:rPr>
              <a:t>2001</a:t>
            </a:r>
            <a:r>
              <a:rPr lang="ru-RU" b="1" dirty="0" smtClean="0"/>
              <a:t> року </a:t>
            </a:r>
            <a:r>
              <a:rPr lang="ru-RU" b="1" dirty="0" err="1" smtClean="0"/>
              <a:t>здобув</a:t>
            </a:r>
            <a:r>
              <a:rPr lang="ru-RU" b="1" dirty="0" smtClean="0"/>
              <a:t> </a:t>
            </a:r>
            <a:r>
              <a:rPr lang="ru-RU" b="1" dirty="0" err="1" smtClean="0"/>
              <a:t>вищу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 в </a:t>
            </a:r>
            <a:r>
              <a:rPr lang="ru-RU" b="1" dirty="0" err="1" smtClean="0">
                <a:hlinkClick r:id="rId21" tooltip="Луганський державний педагогічний університет імені Тараса Шевченка"/>
              </a:rPr>
              <a:t>Луганському</a:t>
            </a:r>
            <a:r>
              <a:rPr lang="ru-RU" b="1" dirty="0" smtClean="0">
                <a:hlinkClick r:id="rId21" tooltip="Луганський державний педагогічний університет імені Тараса Шевченка"/>
              </a:rPr>
              <a:t> державному </a:t>
            </a:r>
            <a:r>
              <a:rPr lang="ru-RU" b="1" dirty="0" err="1" smtClean="0">
                <a:hlinkClick r:id="rId21" tooltip="Луганський державний педагогічний університет імені Тараса Шевченка"/>
              </a:rPr>
              <a:t>педагогічному</a:t>
            </a:r>
            <a:r>
              <a:rPr lang="ru-RU" b="1" dirty="0" smtClean="0">
                <a:hlinkClick r:id="rId21" tooltip="Луганський державний педагогічний університет імені Тараса Шевченка"/>
              </a:rPr>
              <a:t> </a:t>
            </a:r>
            <a:r>
              <a:rPr lang="ru-RU" b="1" dirty="0" err="1" smtClean="0">
                <a:hlinkClick r:id="rId21" tooltip="Луганський державний педагогічний університет імені Тараса Шевченка"/>
              </a:rPr>
              <a:t>університеті</a:t>
            </a:r>
            <a:r>
              <a:rPr lang="ru-RU" b="1" dirty="0" smtClean="0">
                <a:hlinkClick r:id="rId21" tooltip="Луганський державний педагогічний університет імені Тараса Шевченка"/>
              </a:rPr>
              <a:t> </a:t>
            </a:r>
            <a:r>
              <a:rPr lang="ru-RU" b="1" dirty="0" err="1" smtClean="0">
                <a:hlinkClick r:id="rId21" tooltip="Луганський державний педагогічний університет імені Тараса Шевченка"/>
              </a:rPr>
              <a:t>імені</a:t>
            </a:r>
            <a:r>
              <a:rPr lang="ru-RU" b="1" dirty="0" smtClean="0">
                <a:hlinkClick r:id="rId21" tooltip="Луганський державний педагогічний університет імені Тараса Шевченка"/>
              </a:rPr>
              <a:t> Тараса </a:t>
            </a:r>
            <a:r>
              <a:rPr lang="ru-RU" b="1" dirty="0" err="1" smtClean="0">
                <a:hlinkClick r:id="rId21" tooltip="Луганський державний педагогічний університет імені Тараса Шевченка"/>
              </a:rPr>
              <a:t>Шевченка</a:t>
            </a:r>
            <a:r>
              <a:rPr lang="ru-RU" b="1" dirty="0" smtClean="0"/>
              <a:t>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1547664" y="908720"/>
            <a:ext cx="6408712" cy="49685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Проживав у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Адріанополі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незалежності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перебрався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Луганська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квартиру. Через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бойові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Сході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2014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вимушеним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переселенцем.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липня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проживає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Будинку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 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Ірпінь"/>
              </a:rPr>
              <a:t>Ірпінь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знаєте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рідним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домом для мене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батьківська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хата, де я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народився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прожив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роками,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ставав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чужим: померли батьки, стали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відходити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сестри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сусіди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односельці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Село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заселялося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чужими людьми… І я 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рідному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чужинцем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поселенці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могли мене в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називати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бандерою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“… Але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мною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залишалися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мої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спогади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книжки,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всупереч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усьому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робили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мого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рідним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6000"/>
            <a:lum/>
          </a:blip>
          <a:srcRect/>
          <a:stretch>
            <a:fillRect l="-4000" t="-47000" r="-4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571744"/>
            <a:ext cx="8229600" cy="114300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У </a:t>
            </a:r>
            <a:r>
              <a:rPr lang="ru-RU" sz="1800" b="1" dirty="0" err="1" smtClean="0"/>
              <a:t>квітні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err="1" smtClean="0"/>
              <a:t>білим</a:t>
            </a:r>
            <a:r>
              <a:rPr lang="ru-RU" sz="1800" b="1" dirty="0" smtClean="0"/>
              <a:t> небом вишневого молока</a:t>
            </a:r>
            <a:br>
              <a:rPr lang="ru-RU" sz="1800" b="1" dirty="0" smtClean="0"/>
            </a:br>
            <a:r>
              <a:rPr lang="ru-RU" sz="1800" b="1" dirty="0" err="1" smtClean="0"/>
              <a:t>літають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золоті</a:t>
            </a:r>
            <a:r>
              <a:rPr lang="ru-RU" sz="1800" b="1" dirty="0" smtClean="0"/>
              <a:t> птахи:</a:t>
            </a:r>
            <a:br>
              <a:rPr lang="ru-RU" sz="1800" b="1" dirty="0" smtClean="0"/>
            </a:br>
            <a:r>
              <a:rPr lang="ru-RU" sz="1800" b="1" dirty="0" err="1" smtClean="0"/>
              <a:t>золоті</a:t>
            </a:r>
            <a:r>
              <a:rPr lang="ru-RU" sz="1800" b="1" dirty="0" smtClean="0"/>
              <a:t> птахи </a:t>
            </a:r>
            <a:r>
              <a:rPr lang="ru-RU" sz="1800" b="1" dirty="0" err="1" smtClean="0"/>
              <a:t>дахів</a:t>
            </a:r>
            <a:r>
              <a:rPr lang="ru-RU" sz="1800" b="1" dirty="0" smtClean="0"/>
              <a:t>.</a:t>
            </a:r>
            <a:br>
              <a:rPr lang="ru-RU" sz="1800" b="1" dirty="0" smtClean="0"/>
            </a:br>
            <a:r>
              <a:rPr lang="ru-RU" sz="1800" b="1" dirty="0" smtClean="0"/>
              <a:t>Вони </a:t>
            </a:r>
            <a:r>
              <a:rPr lang="ru-RU" sz="1800" b="1" dirty="0" err="1" smtClean="0"/>
              <a:t>політають-політають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err="1" smtClean="0"/>
              <a:t>і</a:t>
            </a:r>
            <a:r>
              <a:rPr lang="ru-RU" sz="1800" b="1" dirty="0" smtClean="0"/>
              <a:t>, як голуби, </a:t>
            </a:r>
            <a:r>
              <a:rPr lang="ru-RU" sz="1800" b="1" dirty="0" err="1" smtClean="0"/>
              <a:t>знову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сідають</a:t>
            </a:r>
            <a:r>
              <a:rPr lang="ru-RU" sz="1800" b="1" dirty="0" smtClean="0"/>
              <a:t> на </a:t>
            </a:r>
            <a:r>
              <a:rPr lang="ru-RU" sz="1800" b="1" dirty="0" err="1" smtClean="0"/>
              <a:t>хати</a:t>
            </a:r>
            <a:r>
              <a:rPr lang="ru-RU" sz="1800" b="1" dirty="0" smtClean="0"/>
              <a:t>.</a:t>
            </a:r>
            <a:br>
              <a:rPr lang="ru-RU" sz="1800" b="1" dirty="0" smtClean="0"/>
            </a:br>
            <a:r>
              <a:rPr lang="ru-RU" sz="1800" b="1" dirty="0" smtClean="0"/>
              <a:t>Аж </a:t>
            </a:r>
            <a:r>
              <a:rPr lang="ru-RU" sz="1800" b="1" dirty="0" err="1" smtClean="0"/>
              <a:t>якось</a:t>
            </a:r>
            <a:r>
              <a:rPr lang="ru-RU" sz="1800" b="1" dirty="0" smtClean="0"/>
              <a:t> одна золота птаха</a:t>
            </a:r>
            <a:br>
              <a:rPr lang="ru-RU" sz="1800" b="1" dirty="0" smtClean="0"/>
            </a:br>
            <a:r>
              <a:rPr lang="ru-RU" sz="1800" b="1" dirty="0" err="1" smtClean="0"/>
              <a:t>прилетіла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білого</a:t>
            </a:r>
            <a:r>
              <a:rPr lang="ru-RU" sz="1800" b="1" dirty="0" smtClean="0"/>
              <a:t> неба до мене</a:t>
            </a:r>
            <a:br>
              <a:rPr lang="ru-RU" sz="1800" b="1" dirty="0" smtClean="0"/>
            </a:br>
            <a:r>
              <a:rPr lang="ru-RU" sz="1800" b="1" dirty="0" err="1" smtClean="0"/>
              <a:t>і</a:t>
            </a:r>
            <a:r>
              <a:rPr lang="ru-RU" sz="1800" b="1" dirty="0" smtClean="0"/>
              <a:t> забрала </a:t>
            </a:r>
            <a:r>
              <a:rPr lang="ru-RU" sz="1800" b="1" dirty="0" err="1" smtClean="0"/>
              <a:t>мої</a:t>
            </a:r>
            <a:r>
              <a:rPr lang="ru-RU" sz="1800" b="1" dirty="0" smtClean="0"/>
              <a:t> руки, </a:t>
            </a:r>
            <a:r>
              <a:rPr lang="ru-RU" sz="1800" b="1" dirty="0" err="1" smtClean="0"/>
              <a:t>моє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серце</a:t>
            </a:r>
            <a:r>
              <a:rPr lang="ru-RU" sz="1800" b="1" dirty="0" smtClean="0"/>
              <a:t>,</a:t>
            </a:r>
            <a:br>
              <a:rPr lang="ru-RU" sz="1800" b="1" dirty="0" smtClean="0"/>
            </a:br>
            <a:r>
              <a:rPr lang="ru-RU" sz="1800" b="1" dirty="0" err="1" smtClean="0"/>
              <a:t>мої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очі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мій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спокій</a:t>
            </a:r>
            <a:r>
              <a:rPr lang="ru-RU" sz="1800" b="1" dirty="0" smtClean="0"/>
              <a:t>.</a:t>
            </a:r>
            <a:br>
              <a:rPr lang="ru-RU" sz="1800" b="1" dirty="0" smtClean="0"/>
            </a:br>
            <a:r>
              <a:rPr lang="ru-RU" sz="1800" b="1" dirty="0" smtClean="0"/>
              <a:t>І </a:t>
            </a:r>
            <a:r>
              <a:rPr lang="ru-RU" sz="1800" b="1" dirty="0" err="1" smtClean="0"/>
              <a:t>потім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зникла</a:t>
            </a:r>
            <a:r>
              <a:rPr lang="ru-RU" sz="1800" b="1" dirty="0" smtClean="0"/>
              <a:t> у </a:t>
            </a:r>
            <a:r>
              <a:rPr lang="ru-RU" sz="1800" b="1" dirty="0" err="1" smtClean="0"/>
              <a:t>білому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небі</a:t>
            </a:r>
            <a:r>
              <a:rPr lang="ru-RU" sz="1800" b="1" dirty="0" smtClean="0"/>
              <a:t>.</a:t>
            </a:r>
            <a:br>
              <a:rPr lang="ru-RU" sz="1800" b="1" dirty="0" smtClean="0"/>
            </a:br>
            <a:r>
              <a:rPr lang="ru-RU" sz="1800" b="1" dirty="0" err="1" smtClean="0"/>
              <a:t>Довго</a:t>
            </a:r>
            <a:r>
              <a:rPr lang="ru-RU" sz="1800" b="1" dirty="0" smtClean="0"/>
              <a:t> я ходив,</a:t>
            </a:r>
            <a:br>
              <a:rPr lang="ru-RU" sz="1800" b="1" dirty="0" smtClean="0"/>
            </a:br>
            <a:r>
              <a:rPr lang="ru-RU" sz="1800" b="1" dirty="0" err="1" smtClean="0"/>
              <a:t>довго</a:t>
            </a:r>
            <a:r>
              <a:rPr lang="ru-RU" sz="1800" b="1" dirty="0" smtClean="0"/>
              <a:t> ходив –</a:t>
            </a:r>
            <a:br>
              <a:rPr lang="ru-RU" sz="1800" b="1" dirty="0" smtClean="0"/>
            </a:br>
            <a:r>
              <a:rPr lang="ru-RU" sz="1800" b="1" dirty="0" smtClean="0"/>
              <a:t>аж </a:t>
            </a:r>
            <a:r>
              <a:rPr lang="ru-RU" sz="1800" b="1" dirty="0" err="1" smtClean="0"/>
              <a:t>поки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знайшов</a:t>
            </a:r>
            <a:r>
              <a:rPr lang="ru-RU" sz="1800" b="1" dirty="0" smtClean="0"/>
              <a:t> ту птаху золоту.</a:t>
            </a:r>
            <a:br>
              <a:rPr lang="ru-RU" sz="1800" b="1" dirty="0" smtClean="0"/>
            </a:br>
            <a:r>
              <a:rPr lang="ru-RU" sz="1800" b="1" dirty="0" err="1" smtClean="0"/>
              <a:t>Віддай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птахо</a:t>
            </a:r>
            <a:r>
              <a:rPr lang="ru-RU" sz="1800" b="1" dirty="0" smtClean="0"/>
              <a:t> золота,</a:t>
            </a:r>
            <a:br>
              <a:rPr lang="ru-RU" sz="1800" b="1" dirty="0" smtClean="0"/>
            </a:br>
            <a:r>
              <a:rPr lang="ru-RU" sz="1800" b="1" dirty="0" err="1" smtClean="0"/>
              <a:t>мої</a:t>
            </a:r>
            <a:r>
              <a:rPr lang="ru-RU" sz="1800" b="1" dirty="0" smtClean="0"/>
              <a:t> руки, </a:t>
            </a:r>
            <a:r>
              <a:rPr lang="ru-RU" sz="1800" b="1" dirty="0" err="1" smtClean="0"/>
              <a:t>моє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серце</a:t>
            </a:r>
            <a:r>
              <a:rPr lang="ru-RU" sz="1800" b="1" dirty="0" smtClean="0"/>
              <a:t>,</a:t>
            </a:r>
            <a:br>
              <a:rPr lang="ru-RU" sz="1800" b="1" dirty="0" smtClean="0"/>
            </a:br>
            <a:r>
              <a:rPr lang="ru-RU" sz="1800" b="1" dirty="0" err="1" smtClean="0"/>
              <a:t>мої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очі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мій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спокій</a:t>
            </a:r>
            <a:r>
              <a:rPr lang="ru-RU" sz="1800" b="1" dirty="0" smtClean="0"/>
              <a:t>..."</a:t>
            </a:r>
            <a:br>
              <a:rPr lang="ru-RU" sz="1800" b="1" dirty="0" smtClean="0"/>
            </a:br>
            <a:r>
              <a:rPr lang="ru-RU" sz="1800" b="1" dirty="0" smtClean="0"/>
              <a:t>А </a:t>
            </a:r>
            <a:r>
              <a:rPr lang="ru-RU" sz="1800" b="1" dirty="0" err="1" smtClean="0"/>
              <a:t>з-під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крил</a:t>
            </a:r>
            <a:r>
              <a:rPr lang="ru-RU" sz="1800" b="1" dirty="0" smtClean="0"/>
              <a:t> птахи </a:t>
            </a:r>
            <a:r>
              <a:rPr lang="ru-RU" sz="1800" b="1" dirty="0" err="1" smtClean="0"/>
              <a:t>золотої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err="1" smtClean="0"/>
              <a:t>випурхнуло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дівча</a:t>
            </a:r>
            <a:r>
              <a:rPr lang="ru-RU" sz="1800" b="1" dirty="0" smtClean="0"/>
              <a:t>:</a:t>
            </a:r>
            <a:br>
              <a:rPr lang="ru-RU" sz="1800" b="1" dirty="0" smtClean="0"/>
            </a:br>
            <a:r>
              <a:rPr lang="ru-RU" sz="1800" b="1" dirty="0" err="1" smtClean="0"/>
              <a:t>маленьке-маленьке</a:t>
            </a:r>
            <a:r>
              <a:rPr lang="ru-RU" sz="1800" b="1" dirty="0" smtClean="0"/>
              <a:t> –</a:t>
            </a:r>
            <a:br>
              <a:rPr lang="ru-RU" sz="1800" b="1" dirty="0" smtClean="0"/>
            </a:br>
            <a:r>
              <a:rPr lang="ru-RU" sz="1800" b="1" dirty="0" smtClean="0"/>
              <a:t>у </a:t>
            </a:r>
            <a:r>
              <a:rPr lang="ru-RU" sz="1800" b="1" dirty="0" err="1" smtClean="0"/>
              <a:t>чашечці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вишневої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квітки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умістилося</a:t>
            </a:r>
            <a:r>
              <a:rPr lang="ru-RU" sz="1800" b="1" dirty="0" smtClean="0"/>
              <a:t> б! –</a:t>
            </a:r>
            <a:br>
              <a:rPr lang="ru-RU" sz="1800" b="1" dirty="0" smtClean="0"/>
            </a:br>
            <a:r>
              <a:rPr lang="ru-RU" sz="1800" b="1" dirty="0" smtClean="0"/>
              <a:t>І на </a:t>
            </a:r>
            <a:r>
              <a:rPr lang="ru-RU" sz="1800" b="1" dirty="0" err="1" smtClean="0"/>
              <a:t>її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малесеньких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білих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долоньках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лежали </a:t>
            </a:r>
            <a:r>
              <a:rPr lang="ru-RU" sz="1800" b="1" dirty="0" err="1" smtClean="0"/>
              <a:t>мої</a:t>
            </a:r>
            <a:r>
              <a:rPr lang="ru-RU" sz="1800" b="1" dirty="0" smtClean="0"/>
              <a:t> руки, </a:t>
            </a:r>
            <a:r>
              <a:rPr lang="ru-RU" sz="1800" b="1" dirty="0" err="1" smtClean="0"/>
              <a:t>моє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серце</a:t>
            </a:r>
            <a:r>
              <a:rPr lang="ru-RU" sz="1800" b="1" dirty="0" smtClean="0"/>
              <a:t>,</a:t>
            </a:r>
            <a:br>
              <a:rPr lang="ru-RU" sz="1800" b="1" dirty="0" smtClean="0"/>
            </a:br>
            <a:r>
              <a:rPr lang="ru-RU" sz="1800" b="1" dirty="0" err="1" smtClean="0"/>
              <a:t>мої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очі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мій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спокій</a:t>
            </a:r>
            <a:r>
              <a:rPr lang="ru-RU" sz="1800" b="1" dirty="0" smtClean="0"/>
              <a:t>...</a:t>
            </a:r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6000"/>
            <a:lum/>
          </a:blip>
          <a:srcRect/>
          <a:stretch>
            <a:fillRect l="-16000" t="-28000" r="7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Іван Низовий</a:t>
            </a:r>
            <a:endParaRPr lang="ru-RU" dirty="0"/>
          </a:p>
        </p:txBody>
      </p:sp>
      <p:pic>
        <p:nvPicPr>
          <p:cNvPr id="6" name="Содержимое 5" descr="Иван_Низовой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4282" y="642918"/>
            <a:ext cx="3764976" cy="27860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4071934" y="671691"/>
            <a:ext cx="478634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(3 </a:t>
            </a:r>
            <a:r>
              <a:rPr lang="ru-RU" b="1" dirty="0" err="1" smtClean="0"/>
              <a:t>січня</a:t>
            </a:r>
            <a:r>
              <a:rPr lang="ru-RU" b="1" dirty="0" smtClean="0"/>
              <a:t> 1942 року, с. Рудка (</a:t>
            </a:r>
            <a:r>
              <a:rPr lang="ru-RU" b="1" dirty="0" err="1" smtClean="0"/>
              <a:t>нині</a:t>
            </a:r>
            <a:r>
              <a:rPr lang="ru-RU" b="1" dirty="0" smtClean="0"/>
              <a:t> — с. </a:t>
            </a:r>
            <a:r>
              <a:rPr lang="ru-RU" b="1" dirty="0" err="1" smtClean="0"/>
              <a:t>Марківка</a:t>
            </a:r>
            <a:r>
              <a:rPr lang="ru-RU" b="1" dirty="0" smtClean="0"/>
              <a:t>), </a:t>
            </a:r>
            <a:r>
              <a:rPr lang="ru-RU" b="1" dirty="0" err="1" smtClean="0"/>
              <a:t>Штепівський</a:t>
            </a:r>
            <a:r>
              <a:rPr lang="ru-RU" b="1" dirty="0" smtClean="0"/>
              <a:t> район (</a:t>
            </a:r>
            <a:r>
              <a:rPr lang="ru-RU" b="1" dirty="0" err="1" smtClean="0"/>
              <a:t>нині</a:t>
            </a:r>
            <a:r>
              <a:rPr lang="ru-RU" b="1" dirty="0" smtClean="0"/>
              <a:t> — </a:t>
            </a:r>
            <a:r>
              <a:rPr lang="ru-RU" b="1" dirty="0" err="1" smtClean="0">
                <a:hlinkClick r:id="rId4" tooltip="Білопільський район"/>
              </a:rPr>
              <a:t>Білопільський</a:t>
            </a:r>
            <a:r>
              <a:rPr lang="ru-RU" b="1" dirty="0" smtClean="0">
                <a:hlinkClick r:id="rId4" tooltip="Білопільський район"/>
              </a:rPr>
              <a:t> </a:t>
            </a:r>
            <a:r>
              <a:rPr lang="ru-RU" b="1" dirty="0" err="1" smtClean="0">
                <a:hlinkClick r:id="rId4" tooltip="Білопільський район"/>
              </a:rPr>
              <a:t>район</a:t>
            </a:r>
            <a:r>
              <a:rPr lang="ru-RU" b="1" dirty="0" smtClean="0"/>
              <a:t>), </a:t>
            </a:r>
            <a:r>
              <a:rPr lang="ru-RU" b="1" dirty="0" err="1" smtClean="0"/>
              <a:t>Сумська</a:t>
            </a:r>
            <a:r>
              <a:rPr lang="ru-RU" b="1" dirty="0" smtClean="0"/>
              <a:t> область, УРСР — 30 </a:t>
            </a:r>
            <a:r>
              <a:rPr lang="ru-RU" b="1" dirty="0" err="1" smtClean="0"/>
              <a:t>вересня</a:t>
            </a:r>
            <a:r>
              <a:rPr lang="ru-RU" b="1" dirty="0" smtClean="0"/>
              <a:t> 2011 року, м. </a:t>
            </a:r>
            <a:r>
              <a:rPr lang="ru-RU" b="1" dirty="0" err="1" smtClean="0">
                <a:hlinkClick r:id="rId5" tooltip="Луганськ"/>
              </a:rPr>
              <a:t>Луганськ</a:t>
            </a:r>
            <a:r>
              <a:rPr lang="ru-RU" b="1" dirty="0" smtClean="0"/>
              <a:t>, </a:t>
            </a:r>
            <a:r>
              <a:rPr lang="ru-RU" b="1" dirty="0" err="1" smtClean="0"/>
              <a:t>Україна</a:t>
            </a:r>
            <a:r>
              <a:rPr lang="ru-RU" b="1" dirty="0" smtClean="0"/>
              <a:t>) — </a:t>
            </a:r>
            <a:r>
              <a:rPr lang="ru-RU" b="1" dirty="0" err="1" smtClean="0"/>
              <a:t>український</a:t>
            </a:r>
            <a:r>
              <a:rPr lang="ru-RU" b="1" dirty="0" smtClean="0"/>
              <a:t> </a:t>
            </a:r>
            <a:r>
              <a:rPr lang="ru-RU" b="1" dirty="0" err="1" smtClean="0"/>
              <a:t>письменник</a:t>
            </a:r>
            <a:r>
              <a:rPr lang="ru-RU" b="1" dirty="0" smtClean="0"/>
              <a:t>, поет, </a:t>
            </a:r>
            <a:r>
              <a:rPr lang="ru-RU" b="1" dirty="0" err="1" smtClean="0"/>
              <a:t>прозаїк</a:t>
            </a:r>
            <a:r>
              <a:rPr lang="ru-RU" b="1" dirty="0" smtClean="0"/>
              <a:t>, </a:t>
            </a:r>
            <a:r>
              <a:rPr lang="ru-RU" b="1" dirty="0" err="1" smtClean="0"/>
              <a:t>публіцист</a:t>
            </a:r>
            <a:r>
              <a:rPr lang="ru-RU" b="1" dirty="0" smtClean="0"/>
              <a:t>, </a:t>
            </a:r>
            <a:r>
              <a:rPr lang="ru-RU" b="1" dirty="0" err="1" smtClean="0"/>
              <a:t>журналіст</a:t>
            </a:r>
            <a:r>
              <a:rPr lang="ru-RU" b="1" dirty="0" smtClean="0"/>
              <a:t>, редактор, </a:t>
            </a:r>
            <a:r>
              <a:rPr lang="ru-RU" b="1" dirty="0" err="1" smtClean="0"/>
              <a:t>громадський</a:t>
            </a:r>
            <a:r>
              <a:rPr lang="ru-RU" b="1" dirty="0" smtClean="0"/>
              <a:t> </a:t>
            </a:r>
            <a:r>
              <a:rPr lang="ru-RU" b="1" dirty="0" err="1" smtClean="0"/>
              <a:t>діяч</a:t>
            </a:r>
            <a:r>
              <a:rPr lang="ru-RU" b="1" dirty="0" smtClean="0"/>
              <a:t>, автор </a:t>
            </a:r>
            <a:r>
              <a:rPr lang="ru-RU" b="1" dirty="0" err="1" smtClean="0"/>
              <a:t>понад</a:t>
            </a:r>
            <a:r>
              <a:rPr lang="ru-RU" b="1" dirty="0" smtClean="0"/>
              <a:t> 100 </a:t>
            </a:r>
            <a:r>
              <a:rPr lang="ru-RU" b="1" dirty="0" err="1" smtClean="0"/>
              <a:t>збірок</a:t>
            </a:r>
            <a:r>
              <a:rPr lang="ru-RU" b="1" dirty="0" smtClean="0"/>
              <a:t> </a:t>
            </a:r>
            <a:r>
              <a:rPr lang="ru-RU" b="1" dirty="0" err="1" smtClean="0"/>
              <a:t>поезій</a:t>
            </a:r>
            <a:r>
              <a:rPr lang="ru-RU" b="1" dirty="0" smtClean="0"/>
              <a:t>, </a:t>
            </a:r>
            <a:r>
              <a:rPr lang="ru-RU" b="1" dirty="0" err="1" smtClean="0"/>
              <a:t>прози</a:t>
            </a:r>
            <a:r>
              <a:rPr lang="ru-RU" b="1" dirty="0" smtClean="0"/>
              <a:t>, </a:t>
            </a:r>
            <a:r>
              <a:rPr lang="ru-RU" b="1" dirty="0" err="1" smtClean="0"/>
              <a:t>публіцистики</a:t>
            </a:r>
            <a:r>
              <a:rPr lang="ru-RU" b="1" dirty="0" smtClean="0"/>
              <a:t>, </a:t>
            </a:r>
            <a:r>
              <a:rPr lang="ru-RU" b="1" dirty="0" err="1" smtClean="0"/>
              <a:t>перекладів</a:t>
            </a:r>
            <a:r>
              <a:rPr lang="ru-RU" b="1" dirty="0" smtClean="0"/>
              <a:t>, </a:t>
            </a:r>
            <a:r>
              <a:rPr lang="ru-RU" b="1" dirty="0" err="1" smtClean="0"/>
              <a:t>творів</a:t>
            </a:r>
            <a:r>
              <a:rPr lang="ru-RU" b="1" dirty="0" smtClean="0"/>
              <a:t> для </a:t>
            </a:r>
            <a:r>
              <a:rPr lang="ru-RU" b="1" dirty="0" err="1" smtClean="0"/>
              <a:t>дітей</a:t>
            </a:r>
            <a:r>
              <a:rPr lang="ru-RU" b="1" dirty="0" smtClean="0"/>
              <a:t>. Член </a:t>
            </a:r>
            <a:r>
              <a:rPr lang="ru-RU" b="1" dirty="0" err="1" smtClean="0"/>
              <a:t>Національної</a:t>
            </a:r>
            <a:r>
              <a:rPr lang="ru-RU" b="1" dirty="0" smtClean="0"/>
              <a:t> </a:t>
            </a:r>
            <a:r>
              <a:rPr lang="ru-RU" b="1" dirty="0" err="1" smtClean="0"/>
              <a:t>спілки</a:t>
            </a:r>
            <a:r>
              <a:rPr lang="ru-RU" b="1" dirty="0" smtClean="0"/>
              <a:t> </a:t>
            </a:r>
            <a:r>
              <a:rPr lang="ru-RU" b="1" dirty="0" err="1" smtClean="0"/>
              <a:t>письменників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1972 року. Член </a:t>
            </a:r>
            <a:r>
              <a:rPr lang="ru-RU" b="1" dirty="0" err="1" smtClean="0">
                <a:hlinkClick r:id="rId6"/>
              </a:rPr>
              <a:t>Всеукраїнського</a:t>
            </a:r>
            <a:r>
              <a:rPr lang="ru-RU" b="1" dirty="0" smtClean="0">
                <a:hlinkClick r:id="rId6"/>
              </a:rPr>
              <a:t> </a:t>
            </a:r>
            <a:r>
              <a:rPr lang="ru-RU" b="1" dirty="0" err="1" smtClean="0">
                <a:hlinkClick r:id="rId6"/>
              </a:rPr>
              <a:t>товариства</a:t>
            </a:r>
            <a:r>
              <a:rPr lang="ru-RU" b="1" dirty="0" smtClean="0">
                <a:hlinkClick r:id="rId6"/>
              </a:rPr>
              <a:t> «</a:t>
            </a:r>
            <a:r>
              <a:rPr lang="ru-RU" b="1" dirty="0" err="1" smtClean="0">
                <a:hlinkClick r:id="rId6"/>
              </a:rPr>
              <a:t>Просвіта</a:t>
            </a:r>
            <a:r>
              <a:rPr lang="ru-RU" b="1" dirty="0" smtClean="0">
                <a:hlinkClick r:id="rId6"/>
              </a:rPr>
              <a:t>» </a:t>
            </a:r>
            <a:r>
              <a:rPr lang="ru-RU" b="1" dirty="0" err="1" smtClean="0">
                <a:hlinkClick r:id="rId6"/>
              </a:rPr>
              <a:t>імені</a:t>
            </a:r>
            <a:r>
              <a:rPr lang="ru-RU" b="1" dirty="0" smtClean="0">
                <a:hlinkClick r:id="rId6"/>
              </a:rPr>
              <a:t> Тараса </a:t>
            </a:r>
            <a:r>
              <a:rPr lang="ru-RU" b="1" dirty="0" err="1" smtClean="0">
                <a:hlinkClick r:id="rId6"/>
              </a:rPr>
              <a:t>Шевченка</a:t>
            </a:r>
            <a:r>
              <a:rPr lang="ru-RU" b="1" dirty="0" smtClean="0"/>
              <a:t>. Лауреат </a:t>
            </a:r>
            <a:r>
              <a:rPr lang="ru-RU" b="1" dirty="0" err="1" smtClean="0"/>
              <a:t>премій</a:t>
            </a:r>
            <a:r>
              <a:rPr lang="ru-RU" b="1" dirty="0" smtClean="0"/>
              <a:t> </a:t>
            </a:r>
            <a:r>
              <a:rPr lang="ru-RU" b="1" dirty="0" err="1" smtClean="0"/>
              <a:t>імені</a:t>
            </a:r>
            <a:r>
              <a:rPr lang="ru-RU" b="1" dirty="0" smtClean="0"/>
              <a:t> Бориса Горбатова, </a:t>
            </a:r>
            <a:r>
              <a:rPr lang="ru-RU" b="1" dirty="0" err="1" smtClean="0"/>
              <a:t>імені</a:t>
            </a:r>
            <a:r>
              <a:rPr lang="ru-RU" b="1" dirty="0" smtClean="0"/>
              <a:t> </a:t>
            </a:r>
            <a:r>
              <a:rPr lang="ru-RU" b="1" dirty="0" err="1" smtClean="0"/>
              <a:t>Микити</a:t>
            </a:r>
            <a:r>
              <a:rPr lang="ru-RU" b="1" dirty="0" smtClean="0"/>
              <a:t> </a:t>
            </a:r>
            <a:r>
              <a:rPr lang="ru-RU" b="1" dirty="0" err="1" smtClean="0"/>
              <a:t>Чернявського</a:t>
            </a:r>
            <a:r>
              <a:rPr lang="ru-RU" b="1" dirty="0" smtClean="0"/>
              <a:t>, </a:t>
            </a:r>
            <a:r>
              <a:rPr lang="ru-RU" b="1" dirty="0" err="1" smtClean="0"/>
              <a:t>імені</a:t>
            </a:r>
            <a:r>
              <a:rPr lang="ru-RU" b="1" dirty="0" smtClean="0"/>
              <a:t> </a:t>
            </a:r>
            <a:r>
              <a:rPr lang="ru-RU" b="1" dirty="0" err="1" smtClean="0"/>
              <a:t>братів</a:t>
            </a:r>
            <a:r>
              <a:rPr lang="ru-RU" b="1" dirty="0" smtClean="0"/>
              <a:t> Богдана і Левка </a:t>
            </a:r>
            <a:r>
              <a:rPr lang="ru-RU" b="1" dirty="0" err="1" smtClean="0"/>
              <a:t>Лепких</a:t>
            </a:r>
            <a:r>
              <a:rPr lang="ru-RU" b="1" dirty="0" smtClean="0"/>
              <a:t>, </a:t>
            </a:r>
            <a:r>
              <a:rPr lang="ru-RU" b="1" dirty="0" err="1" smtClean="0">
                <a:hlinkClick r:id="rId7"/>
              </a:rPr>
              <a:t>імені</a:t>
            </a:r>
            <a:r>
              <a:rPr lang="ru-RU" b="1" dirty="0" smtClean="0">
                <a:hlinkClick r:id="rId7"/>
              </a:rPr>
              <a:t> </a:t>
            </a:r>
            <a:r>
              <a:rPr lang="ru-RU" b="1" dirty="0" err="1" smtClean="0">
                <a:hlinkClick r:id="rId7"/>
              </a:rPr>
              <a:t>Олекси</a:t>
            </a:r>
            <a:r>
              <a:rPr lang="ru-RU" b="1" dirty="0" smtClean="0">
                <a:hlinkClick r:id="rId7"/>
              </a:rPr>
              <a:t> </a:t>
            </a:r>
            <a:r>
              <a:rPr lang="ru-RU" b="1" dirty="0" err="1" smtClean="0">
                <a:hlinkClick r:id="rId7"/>
              </a:rPr>
              <a:t>Гірника</a:t>
            </a:r>
            <a:r>
              <a:rPr lang="ru-RU" b="1" dirty="0" smtClean="0"/>
              <a:t>, </a:t>
            </a:r>
            <a:r>
              <a:rPr lang="ru-RU" b="1" dirty="0" err="1" smtClean="0"/>
              <a:t>міжнародної</a:t>
            </a:r>
            <a:r>
              <a:rPr lang="ru-RU" b="1" dirty="0" smtClean="0"/>
              <a:t> </a:t>
            </a:r>
            <a:r>
              <a:rPr lang="ru-RU" b="1" dirty="0" err="1" smtClean="0"/>
              <a:t>премії</a:t>
            </a:r>
            <a:r>
              <a:rPr lang="ru-RU" b="1" dirty="0" smtClean="0"/>
              <a:t> за </a:t>
            </a:r>
            <a:r>
              <a:rPr lang="ru-RU" b="1" dirty="0" err="1" smtClean="0"/>
              <a:t>найкращий</a:t>
            </a:r>
            <a:r>
              <a:rPr lang="ru-RU" b="1" dirty="0" smtClean="0"/>
              <a:t> </a:t>
            </a:r>
            <a:r>
              <a:rPr lang="ru-RU" b="1" dirty="0" err="1" smtClean="0"/>
              <a:t>музичний</a:t>
            </a:r>
            <a:r>
              <a:rPr lang="ru-RU" b="1" dirty="0" smtClean="0"/>
              <a:t> </a:t>
            </a:r>
            <a:r>
              <a:rPr lang="ru-RU" b="1" dirty="0" err="1" smtClean="0"/>
              <a:t>твір</a:t>
            </a:r>
            <a:r>
              <a:rPr lang="ru-RU" b="1" dirty="0" smtClean="0"/>
              <a:t> — </a:t>
            </a:r>
            <a:r>
              <a:rPr lang="ru-RU" b="1" dirty="0" err="1" smtClean="0"/>
              <a:t>ораторію</a:t>
            </a:r>
            <a:r>
              <a:rPr lang="ru-RU" b="1" dirty="0" smtClean="0"/>
              <a:t> «</a:t>
            </a:r>
            <a:r>
              <a:rPr lang="ru-RU" b="1" dirty="0" err="1" smtClean="0"/>
              <a:t>Лелече</a:t>
            </a:r>
            <a:r>
              <a:rPr lang="ru-RU" b="1" dirty="0" smtClean="0"/>
              <a:t>»,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був</a:t>
            </a:r>
            <a:r>
              <a:rPr lang="ru-RU" b="1" dirty="0" smtClean="0"/>
              <a:t> </a:t>
            </a:r>
            <a:r>
              <a:rPr lang="ru-RU" b="1" dirty="0" err="1" smtClean="0"/>
              <a:t>покладений</a:t>
            </a:r>
            <a:r>
              <a:rPr lang="ru-RU" b="1" dirty="0" smtClean="0"/>
              <a:t> на </a:t>
            </a:r>
            <a:r>
              <a:rPr lang="ru-RU" b="1" dirty="0" err="1" smtClean="0"/>
              <a:t>музику</a:t>
            </a:r>
            <a:r>
              <a:rPr lang="ru-RU" b="1" dirty="0" smtClean="0"/>
              <a:t> </a:t>
            </a:r>
            <a:r>
              <a:rPr lang="ru-RU" b="1" dirty="0" err="1" smtClean="0"/>
              <a:t>тернопільським</a:t>
            </a:r>
            <a:r>
              <a:rPr lang="ru-RU" b="1" dirty="0" smtClean="0"/>
              <a:t> композитором Богданом </a:t>
            </a:r>
            <a:r>
              <a:rPr lang="ru-RU" b="1" dirty="0" err="1" smtClean="0"/>
              <a:t>Климчуком</a:t>
            </a:r>
            <a:r>
              <a:rPr lang="ru-RU" b="1" dirty="0" smtClean="0"/>
              <a:t> і на </a:t>
            </a:r>
            <a:r>
              <a:rPr lang="ru-RU" b="1" dirty="0" err="1" smtClean="0"/>
              <a:t>всесвітньому</a:t>
            </a:r>
            <a:r>
              <a:rPr lang="ru-RU" b="1" dirty="0" smtClean="0"/>
              <a:t> </a:t>
            </a:r>
            <a:r>
              <a:rPr lang="ru-RU" b="1" dirty="0" err="1" smtClean="0"/>
              <a:t>конкурсі</a:t>
            </a:r>
            <a:r>
              <a:rPr lang="ru-RU" b="1" dirty="0" smtClean="0"/>
              <a:t> </a:t>
            </a:r>
            <a:r>
              <a:rPr lang="ru-RU" b="1" dirty="0" err="1" smtClean="0"/>
              <a:t>ностальгійних</a:t>
            </a:r>
            <a:r>
              <a:rPr lang="ru-RU" b="1" dirty="0" smtClean="0"/>
              <a:t> </a:t>
            </a:r>
            <a:r>
              <a:rPr lang="ru-RU" b="1" dirty="0" err="1" smtClean="0"/>
              <a:t>пісень</a:t>
            </a:r>
            <a:r>
              <a:rPr lang="ru-RU" b="1" dirty="0" smtClean="0"/>
              <a:t> </a:t>
            </a:r>
            <a:r>
              <a:rPr lang="ru-RU" b="1" dirty="0" err="1" smtClean="0"/>
              <a:t>посів</a:t>
            </a:r>
            <a:r>
              <a:rPr lang="ru-RU" b="1" dirty="0" smtClean="0"/>
              <a:t> перше </a:t>
            </a:r>
            <a:r>
              <a:rPr lang="ru-RU" b="1" dirty="0" err="1" smtClean="0"/>
              <a:t>місце</a:t>
            </a:r>
            <a:r>
              <a:rPr lang="ru-RU" b="1" dirty="0" smtClean="0"/>
              <a:t> в </a:t>
            </a:r>
            <a:r>
              <a:rPr lang="ru-RU" b="1" dirty="0" err="1" smtClean="0"/>
              <a:t>номінації</a:t>
            </a:r>
            <a:r>
              <a:rPr lang="ru-RU" b="1" dirty="0" smtClean="0"/>
              <a:t> «</a:t>
            </a:r>
            <a:r>
              <a:rPr lang="ru-RU" b="1" dirty="0" err="1" smtClean="0"/>
              <a:t>хорова</a:t>
            </a:r>
            <a:r>
              <a:rPr lang="ru-RU" b="1" dirty="0" smtClean="0"/>
              <a:t> </a:t>
            </a:r>
            <a:r>
              <a:rPr lang="ru-RU" b="1" dirty="0" err="1" smtClean="0"/>
              <a:t>композиція</a:t>
            </a:r>
            <a:r>
              <a:rPr lang="ru-RU" b="1" dirty="0" smtClean="0"/>
              <a:t>». 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3857628"/>
            <a:ext cx="2571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Я - Низовий!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І </a:t>
            </a:r>
            <a:r>
              <a:rPr lang="ru-RU" b="1" dirty="0" err="1" smtClean="0">
                <a:solidFill>
                  <a:srgbClr val="FF0000"/>
                </a:solidFill>
              </a:rPr>
              <a:t>цим</a:t>
            </a:r>
            <a:r>
              <a:rPr lang="ru-RU" b="1" dirty="0" smtClean="0">
                <a:solidFill>
                  <a:srgbClr val="FF0000"/>
                </a:solidFill>
              </a:rPr>
              <a:t> я все сказав.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Стою внизу,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 низах </a:t>
            </a:r>
            <a:r>
              <a:rPr lang="ru-RU" b="1" dirty="0" err="1" smtClean="0">
                <a:solidFill>
                  <a:srgbClr val="FF0000"/>
                </a:solidFill>
              </a:rPr>
              <a:t>свого</a:t>
            </a:r>
            <a:r>
              <a:rPr lang="ru-RU" b="1" dirty="0" smtClean="0">
                <a:solidFill>
                  <a:srgbClr val="FF0000"/>
                </a:solidFill>
              </a:rPr>
              <a:t> народу.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З </a:t>
            </a:r>
            <a:r>
              <a:rPr lang="ru-RU" b="1" dirty="0" err="1" smtClean="0">
                <a:solidFill>
                  <a:srgbClr val="FF0000"/>
                </a:solidFill>
              </a:rPr>
              <a:t>козацького</a:t>
            </a:r>
            <a:r>
              <a:rPr lang="ru-RU" b="1" dirty="0" smtClean="0">
                <a:solidFill>
                  <a:srgbClr val="FF0000"/>
                </a:solidFill>
              </a:rPr>
              <a:t>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err="1" smtClean="0">
                <a:solidFill>
                  <a:srgbClr val="FF0000"/>
                </a:solidFill>
              </a:rPr>
              <a:t>Із</a:t>
            </a:r>
            <a:r>
              <a:rPr lang="ru-RU" b="1" dirty="0" smtClean="0">
                <a:solidFill>
                  <a:srgbClr val="FF0000"/>
                </a:solidFill>
              </a:rPr>
              <a:t> низового роду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Я </a:t>
            </a:r>
            <a:r>
              <a:rPr lang="ru-RU" b="1" dirty="0" err="1" smtClean="0">
                <a:solidFill>
                  <a:srgbClr val="FF0000"/>
                </a:solidFill>
              </a:rPr>
              <a:t>викотивсь</a:t>
            </a:r>
            <a:r>
              <a:rPr lang="ru-RU" b="1" dirty="0" smtClean="0">
                <a:solidFill>
                  <a:srgbClr val="FF0000"/>
                </a:solidFill>
              </a:rPr>
              <a:t> -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Кровинка </a:t>
            </a:r>
            <a:r>
              <a:rPr lang="ru-RU" b="1" dirty="0" err="1" smtClean="0">
                <a:solidFill>
                  <a:srgbClr val="FF0000"/>
                </a:solidFill>
              </a:rPr>
              <a:t>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сльоза</a:t>
            </a:r>
            <a:r>
              <a:rPr lang="ru-RU" b="1" dirty="0" smtClean="0">
                <a:solidFill>
                  <a:srgbClr val="FF0000"/>
                </a:solidFill>
              </a:rPr>
              <a:t>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uk-UA" dirty="0" smtClean="0"/>
              <a:t>Проза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1442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2003 — «</a:t>
            </a:r>
            <a:r>
              <a:rPr lang="ru-RU" b="1" dirty="0" err="1" smtClean="0"/>
              <a:t>Опісля</a:t>
            </a:r>
            <a:r>
              <a:rPr lang="ru-RU" b="1" dirty="0" smtClean="0"/>
              <a:t> </a:t>
            </a:r>
            <a:r>
              <a:rPr lang="ru-RU" b="1" dirty="0" err="1" smtClean="0"/>
              <a:t>присмерку</a:t>
            </a:r>
            <a:r>
              <a:rPr lang="ru-RU" b="1" dirty="0" smtClean="0"/>
              <a:t>», «</a:t>
            </a:r>
            <a:r>
              <a:rPr lang="ru-RU" b="1" dirty="0" err="1" smtClean="0"/>
              <a:t>Зустрічі</a:t>
            </a:r>
            <a:r>
              <a:rPr lang="ru-RU" b="1" dirty="0" smtClean="0"/>
              <a:t> без </a:t>
            </a:r>
            <a:r>
              <a:rPr lang="ru-RU" b="1" dirty="0" err="1" smtClean="0"/>
              <a:t>прощань</a:t>
            </a:r>
            <a:r>
              <a:rPr lang="ru-RU" b="1" dirty="0" smtClean="0"/>
              <a:t>»</a:t>
            </a:r>
          </a:p>
          <a:p>
            <a:r>
              <a:rPr lang="ru-RU" dirty="0" smtClean="0"/>
              <a:t>2004 — «</a:t>
            </a:r>
            <a:r>
              <a:rPr lang="ru-RU" dirty="0" err="1" smtClean="0"/>
              <a:t>Загублене</a:t>
            </a:r>
            <a:r>
              <a:rPr lang="ru-RU" dirty="0" smtClean="0"/>
              <a:t> </a:t>
            </a:r>
            <a:r>
              <a:rPr lang="ru-RU" dirty="0" err="1" smtClean="0"/>
              <a:t>відлуння</a:t>
            </a:r>
            <a:r>
              <a:rPr lang="ru-RU" dirty="0" smtClean="0"/>
              <a:t>», «</a:t>
            </a:r>
            <a:r>
              <a:rPr lang="ru-RU" dirty="0" err="1" smtClean="0"/>
              <a:t>Десь</a:t>
            </a:r>
            <a:r>
              <a:rPr lang="ru-RU" dirty="0" smtClean="0"/>
              <a:t> там, за </a:t>
            </a:r>
            <a:r>
              <a:rPr lang="ru-RU" dirty="0" err="1" smtClean="0"/>
              <a:t>соняшниками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2006 — «Там, де я </a:t>
            </a:r>
            <a:r>
              <a:rPr lang="ru-RU" dirty="0" err="1" smtClean="0"/>
              <a:t>ніколи</a:t>
            </a:r>
            <a:r>
              <a:rPr lang="ru-RU" dirty="0" smtClean="0"/>
              <a:t> не плакав», «Там, де я </a:t>
            </a:r>
            <a:r>
              <a:rPr lang="ru-RU" dirty="0" err="1" smtClean="0"/>
              <a:t>сміюся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сльози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2007 — «Давно </a:t>
            </a:r>
            <a:r>
              <a:rPr lang="ru-RU" dirty="0" err="1" smtClean="0"/>
              <a:t>вже</a:t>
            </a:r>
            <a:r>
              <a:rPr lang="ru-RU" dirty="0" smtClean="0"/>
              <a:t> не </a:t>
            </a:r>
            <a:r>
              <a:rPr lang="ru-RU" dirty="0" err="1" smtClean="0"/>
              <a:t>виходив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берегів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2009 — «</a:t>
            </a:r>
            <a:r>
              <a:rPr lang="ru-RU" dirty="0" err="1" smtClean="0"/>
              <a:t>Сльоза</a:t>
            </a:r>
            <a:r>
              <a:rPr lang="ru-RU" dirty="0" smtClean="0"/>
              <a:t> </a:t>
            </a:r>
            <a:r>
              <a:rPr lang="ru-RU" dirty="0" err="1" smtClean="0"/>
              <a:t>сльозу</a:t>
            </a:r>
            <a:r>
              <a:rPr lang="ru-RU" dirty="0" smtClean="0"/>
              <a:t> не </a:t>
            </a:r>
            <a:r>
              <a:rPr lang="ru-RU" dirty="0" err="1" smtClean="0"/>
              <a:t>здоганяє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2010 — «Там, де ми </a:t>
            </a:r>
            <a:r>
              <a:rPr lang="ru-RU" dirty="0" err="1" smtClean="0"/>
              <a:t>були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будемо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6000"/>
            <a:lum/>
          </a:blip>
          <a:srcRect/>
          <a:stretch>
            <a:fillRect l="-10000" t="-44000" r="-12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785786" y="0"/>
            <a:ext cx="4329114" cy="40005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dirty="0" smtClean="0"/>
              <a:t>1</a:t>
            </a:r>
          </a:p>
          <a:p>
            <a:pPr algn="ctr">
              <a:buNone/>
            </a:pPr>
            <a:r>
              <a:rPr lang="ru-RU" sz="1600" dirty="0" smtClean="0"/>
              <a:t>Моя душа </a:t>
            </a:r>
            <a:r>
              <a:rPr lang="ru-RU" sz="1600" dirty="0" err="1" smtClean="0"/>
              <a:t>була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така</a:t>
            </a:r>
            <a:r>
              <a:rPr lang="ru-RU" sz="1600" dirty="0" smtClean="0"/>
              <a:t> </a:t>
            </a:r>
            <a:r>
              <a:rPr lang="ru-RU" sz="1600" dirty="0" err="1" smtClean="0"/>
              <a:t>безгрішна</a:t>
            </a:r>
            <a:r>
              <a:rPr lang="ru-RU" sz="1600" dirty="0" smtClean="0"/>
              <a:t>,</a:t>
            </a:r>
            <a:br>
              <a:rPr lang="ru-RU" sz="1600" dirty="0" smtClean="0"/>
            </a:br>
            <a:r>
              <a:rPr lang="ru-RU" sz="1600" dirty="0" err="1" smtClean="0"/>
              <a:t>Така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промінна</a:t>
            </a:r>
            <a:r>
              <a:rPr lang="ru-RU" sz="1600" dirty="0" smtClean="0"/>
              <a:t>,</a:t>
            </a:r>
            <a:br>
              <a:rPr lang="ru-RU" sz="1600" dirty="0" smtClean="0"/>
            </a:br>
            <a:r>
              <a:rPr lang="ru-RU" sz="1600" dirty="0" err="1" smtClean="0"/>
              <a:t>Мов</a:t>
            </a:r>
            <a:r>
              <a:rPr lang="ru-RU" sz="1600" dirty="0" smtClean="0"/>
              <a:t> зоря </a:t>
            </a:r>
            <a:r>
              <a:rPr lang="ru-RU" sz="1600" dirty="0" err="1" smtClean="0"/>
              <a:t>горішня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>Ходила на виду, по </a:t>
            </a:r>
            <a:r>
              <a:rPr lang="ru-RU" sz="1600" dirty="0" err="1" smtClean="0"/>
              <a:t>видноколу</a:t>
            </a:r>
            <a:r>
              <a:rPr lang="ru-RU" sz="1600" dirty="0" smtClean="0"/>
              <a:t>,</a:t>
            </a:r>
            <a:br>
              <a:rPr lang="ru-RU" sz="1600" dirty="0" smtClean="0"/>
            </a:br>
            <a:r>
              <a:rPr lang="ru-RU" sz="1600" dirty="0" smtClean="0"/>
              <a:t>Не раз, не </a:t>
            </a:r>
            <a:r>
              <a:rPr lang="ru-RU" sz="1600" dirty="0" err="1" smtClean="0"/>
              <a:t>двічі</a:t>
            </a:r>
            <a:r>
              <a:rPr lang="ru-RU" sz="1600" dirty="0" smtClean="0"/>
              <a:t> падала </a:t>
            </a:r>
            <a:r>
              <a:rPr lang="ru-RU" sz="1600" dirty="0" err="1" smtClean="0"/>
              <a:t>додолу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err="1" smtClean="0"/>
              <a:t>Було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згасала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золою, </a:t>
            </a:r>
            <a:br>
              <a:rPr lang="ru-RU" sz="1600" dirty="0" smtClean="0"/>
            </a:br>
            <a:r>
              <a:rPr lang="ru-RU" sz="1600" dirty="0" smtClean="0"/>
              <a:t>Та не ставала </a:t>
            </a:r>
            <a:r>
              <a:rPr lang="ru-RU" sz="1600" dirty="0" err="1" smtClean="0"/>
              <a:t>жовчною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злою.</a:t>
            </a:r>
            <a:br>
              <a:rPr lang="ru-RU" sz="1600" dirty="0" smtClean="0"/>
            </a:br>
            <a:r>
              <a:rPr lang="ru-RU" sz="1600" dirty="0" err="1" smtClean="0"/>
              <a:t>Сміялися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плакали над нею –</a:t>
            </a:r>
            <a:br>
              <a:rPr lang="ru-RU" sz="1600" dirty="0" smtClean="0"/>
            </a:br>
            <a:r>
              <a:rPr lang="ru-RU" sz="1600" dirty="0" smtClean="0"/>
              <a:t>Але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тоді</a:t>
            </a:r>
            <a:r>
              <a:rPr lang="ru-RU" sz="1600" dirty="0" smtClean="0"/>
              <a:t> </a:t>
            </a:r>
            <a:r>
              <a:rPr lang="ru-RU" sz="1600" dirty="0" err="1" smtClean="0"/>
              <a:t>лишалася</a:t>
            </a:r>
            <a:r>
              <a:rPr lang="ru-RU" sz="1600" dirty="0" smtClean="0"/>
              <a:t> </a:t>
            </a:r>
            <a:r>
              <a:rPr lang="ru-RU" sz="1600" dirty="0" err="1" smtClean="0"/>
              <a:t>душею</a:t>
            </a:r>
            <a:r>
              <a:rPr lang="ru-RU" sz="1600" dirty="0" smtClean="0"/>
              <a:t>:</a:t>
            </a:r>
            <a:br>
              <a:rPr lang="ru-RU" sz="1600" dirty="0" smtClean="0"/>
            </a:br>
            <a:r>
              <a:rPr lang="ru-RU" sz="1600" dirty="0" err="1" smtClean="0"/>
              <a:t>Гріховною</a:t>
            </a:r>
            <a:r>
              <a:rPr lang="ru-RU" sz="1600" dirty="0" smtClean="0"/>
              <a:t> –</a:t>
            </a:r>
            <a:br>
              <a:rPr lang="ru-RU" sz="1600" dirty="0" smtClean="0"/>
            </a:br>
            <a:r>
              <a:rPr lang="ru-RU" sz="1600" dirty="0" smtClean="0"/>
              <a:t>Без </a:t>
            </a:r>
            <a:r>
              <a:rPr lang="ru-RU" sz="1600" dirty="0" err="1" smtClean="0"/>
              <a:t>тьми</a:t>
            </a:r>
            <a:r>
              <a:rPr lang="ru-RU" sz="1600" dirty="0" smtClean="0"/>
              <a:t> </a:t>
            </a:r>
            <a:r>
              <a:rPr lang="ru-RU" sz="1600" dirty="0" err="1" smtClean="0"/>
              <a:t>гріхопадіння</a:t>
            </a:r>
            <a:r>
              <a:rPr lang="ru-RU" sz="1600" dirty="0" smtClean="0"/>
              <a:t>,</a:t>
            </a:r>
            <a:br>
              <a:rPr lang="ru-RU" sz="1600" dirty="0" smtClean="0"/>
            </a:br>
            <a:r>
              <a:rPr lang="ru-RU" sz="1600" dirty="0" smtClean="0"/>
              <a:t>Святою –</a:t>
            </a:r>
            <a:br>
              <a:rPr lang="ru-RU" sz="1600" dirty="0" smtClean="0"/>
            </a:br>
            <a:r>
              <a:rPr lang="ru-RU" sz="1600" dirty="0" smtClean="0"/>
              <a:t>Без фальшивого </a:t>
            </a:r>
            <a:r>
              <a:rPr lang="ru-RU" sz="1600" dirty="0" err="1" smtClean="0"/>
              <a:t>світіння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643438" y="1928802"/>
            <a:ext cx="39290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</a:t>
            </a:r>
            <a:br>
              <a:rPr lang="ru-RU" dirty="0" smtClean="0"/>
            </a:br>
            <a:r>
              <a:rPr lang="ru-RU" dirty="0" smtClean="0"/>
              <a:t>Моя душа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така</a:t>
            </a:r>
            <a:r>
              <a:rPr lang="ru-RU" dirty="0" smtClean="0"/>
              <a:t> правдива.</a:t>
            </a:r>
            <a:br>
              <a:rPr lang="ru-RU" dirty="0" smtClean="0"/>
            </a:br>
            <a:r>
              <a:rPr lang="ru-RU" dirty="0" err="1" smtClean="0"/>
              <a:t>Задивлена</a:t>
            </a:r>
            <a:r>
              <a:rPr lang="ru-RU" dirty="0" smtClean="0"/>
              <a:t> в дива.</a:t>
            </a:r>
            <a:br>
              <a:rPr lang="ru-RU" dirty="0" smtClean="0"/>
            </a:br>
            <a:r>
              <a:rPr lang="ru-RU" dirty="0" smtClean="0"/>
              <a:t>Сама – як диво.</a:t>
            </a:r>
            <a:br>
              <a:rPr lang="ru-RU" dirty="0" smtClean="0"/>
            </a:br>
            <a:r>
              <a:rPr lang="ru-RU" dirty="0" smtClean="0"/>
              <a:t>Протестом </a:t>
            </a:r>
            <a:r>
              <a:rPr lang="ru-RU" dirty="0" err="1" smtClean="0"/>
              <a:t>по-смертельному</a:t>
            </a:r>
            <a:r>
              <a:rPr lang="ru-RU" dirty="0" smtClean="0"/>
              <a:t> </a:t>
            </a:r>
            <a:r>
              <a:rPr lang="ru-RU" dirty="0" err="1" smtClean="0"/>
              <a:t>боліла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Чорніла</a:t>
            </a:r>
            <a:r>
              <a:rPr lang="ru-RU" dirty="0" smtClean="0"/>
              <a:t>, </a:t>
            </a:r>
            <a:r>
              <a:rPr lang="ru-RU" dirty="0" err="1" smtClean="0"/>
              <a:t>наче</a:t>
            </a:r>
            <a:r>
              <a:rPr lang="ru-RU" dirty="0" smtClean="0"/>
              <a:t> </a:t>
            </a:r>
            <a:r>
              <a:rPr lang="ru-RU" dirty="0" err="1" smtClean="0"/>
              <a:t>вугіль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І </a:t>
            </a:r>
            <a:r>
              <a:rPr lang="ru-RU" dirty="0" err="1" smtClean="0"/>
              <a:t>біліла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Вишневим</a:t>
            </a:r>
            <a:r>
              <a:rPr lang="ru-RU" dirty="0" smtClean="0"/>
              <a:t> </a:t>
            </a:r>
            <a:r>
              <a:rPr lang="ru-RU" dirty="0" err="1" smtClean="0"/>
              <a:t>цвітом</a:t>
            </a:r>
            <a:r>
              <a:rPr lang="ru-RU" dirty="0" smtClean="0"/>
              <a:t>, </a:t>
            </a:r>
            <a:r>
              <a:rPr lang="ru-RU" dirty="0" err="1" smtClean="0"/>
              <a:t>снігом</a:t>
            </a:r>
            <a:r>
              <a:rPr lang="ru-RU" dirty="0" smtClean="0"/>
              <a:t>, </a:t>
            </a:r>
            <a:r>
              <a:rPr lang="ru-RU" dirty="0" err="1" smtClean="0"/>
              <a:t>сивиною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З </a:t>
            </a:r>
            <a:r>
              <a:rPr lang="ru-RU" dirty="0" err="1" smtClean="0"/>
              <a:t>веселої</a:t>
            </a:r>
            <a:r>
              <a:rPr lang="ru-RU" dirty="0" smtClean="0"/>
              <a:t> </a:t>
            </a:r>
            <a:r>
              <a:rPr lang="ru-RU" dirty="0" err="1" smtClean="0"/>
              <a:t>робилася</a:t>
            </a:r>
            <a:r>
              <a:rPr lang="ru-RU" dirty="0" smtClean="0"/>
              <a:t> сумною.</a:t>
            </a:r>
            <a:br>
              <a:rPr lang="ru-RU" dirty="0" smtClean="0"/>
            </a:br>
            <a:r>
              <a:rPr lang="ru-RU" dirty="0" smtClean="0"/>
              <a:t>Вона </a:t>
            </a:r>
            <a:r>
              <a:rPr lang="ru-RU" dirty="0" err="1" smtClean="0"/>
              <a:t>пручалась</a:t>
            </a:r>
            <a:r>
              <a:rPr lang="ru-RU" dirty="0" smtClean="0"/>
              <a:t>, </a:t>
            </a:r>
            <a:r>
              <a:rPr lang="ru-RU" dirty="0" err="1" smtClean="0"/>
              <a:t>гнівалась</a:t>
            </a:r>
            <a:r>
              <a:rPr lang="ru-RU" dirty="0" smtClean="0"/>
              <a:t>, мирилась,</a:t>
            </a:r>
            <a:br>
              <a:rPr lang="ru-RU" dirty="0" smtClean="0"/>
            </a:br>
            <a:r>
              <a:rPr lang="ru-RU" dirty="0" smtClean="0"/>
              <a:t>Але </a:t>
            </a:r>
            <a:r>
              <a:rPr lang="ru-RU" dirty="0" err="1" smtClean="0"/>
              <a:t>навпіл</a:t>
            </a:r>
            <a:r>
              <a:rPr lang="ru-RU" dirty="0" smtClean="0"/>
              <a:t> – не </a:t>
            </a:r>
            <a:r>
              <a:rPr lang="ru-RU" dirty="0" err="1" smtClean="0"/>
              <a:t>вміла</a:t>
            </a:r>
            <a:r>
              <a:rPr lang="ru-RU" dirty="0" smtClean="0"/>
              <a:t>! – не </a:t>
            </a:r>
            <a:r>
              <a:rPr lang="ru-RU" dirty="0" err="1" smtClean="0"/>
              <a:t>ділилась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неправди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Зв’язані</a:t>
            </a:r>
            <a:r>
              <a:rPr lang="ru-RU" dirty="0" smtClean="0"/>
              <a:t> </a:t>
            </a:r>
            <a:r>
              <a:rPr lang="ru-RU" dirty="0" err="1" smtClean="0"/>
              <a:t>брехнею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На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брехні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Возведені</a:t>
            </a:r>
            <a:r>
              <a:rPr lang="ru-RU" dirty="0" smtClean="0"/>
              <a:t> в </a:t>
            </a:r>
            <a:r>
              <a:rPr lang="ru-RU" dirty="0" err="1" smtClean="0"/>
              <a:t>ідею</a:t>
            </a:r>
            <a:r>
              <a:rPr lang="ru-RU" dirty="0" smtClean="0"/>
              <a:t>.</a:t>
            </a: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14414" y="3714752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200" dirty="0" smtClean="0"/>
              <a:t>3</a:t>
            </a:r>
          </a:p>
          <a:p>
            <a:pPr algn="ctr">
              <a:buNone/>
            </a:pPr>
            <a:r>
              <a:rPr lang="ru-RU" sz="2200" dirty="0" smtClean="0"/>
              <a:t>Моя душа </a:t>
            </a:r>
            <a:r>
              <a:rPr lang="ru-RU" sz="2200" dirty="0" err="1" smtClean="0"/>
              <a:t>була</a:t>
            </a:r>
            <a:r>
              <a:rPr lang="ru-RU" sz="2200" dirty="0" smtClean="0"/>
              <a:t> </a:t>
            </a:r>
            <a:r>
              <a:rPr lang="ru-RU" sz="2200" dirty="0" err="1" smtClean="0"/>
              <a:t>така</a:t>
            </a:r>
            <a:r>
              <a:rPr lang="ru-RU" sz="2200" dirty="0" smtClean="0"/>
              <a:t> печальна,</a:t>
            </a:r>
            <a:br>
              <a:rPr lang="ru-RU" sz="2200" dirty="0" smtClean="0"/>
            </a:br>
            <a:r>
              <a:rPr lang="ru-RU" sz="2200" dirty="0" err="1" smtClean="0"/>
              <a:t>Мов</a:t>
            </a:r>
            <a:r>
              <a:rPr lang="ru-RU" sz="2200" dirty="0" smtClean="0"/>
              <a:t> </a:t>
            </a:r>
            <a:r>
              <a:rPr lang="ru-RU" sz="2200" dirty="0" err="1" smtClean="0"/>
              <a:t>лебедина</a:t>
            </a:r>
            <a:r>
              <a:rPr lang="ru-RU" sz="2200" dirty="0" smtClean="0"/>
              <a:t> </a:t>
            </a:r>
            <a:r>
              <a:rPr lang="ru-RU" sz="2200" dirty="0" err="1" smtClean="0"/>
              <a:t>пісня</a:t>
            </a:r>
            <a:r>
              <a:rPr lang="ru-RU" sz="2200" dirty="0" smtClean="0"/>
              <a:t> </a:t>
            </a:r>
            <a:r>
              <a:rPr lang="ru-RU" sz="2200" dirty="0" err="1" smtClean="0"/>
              <a:t>розлучальна</a:t>
            </a:r>
            <a:r>
              <a:rPr lang="ru-RU" sz="2200" dirty="0" smtClean="0"/>
              <a:t>:</a:t>
            </a:r>
            <a:br>
              <a:rPr lang="ru-RU" sz="2200" dirty="0" smtClean="0"/>
            </a:br>
            <a:r>
              <a:rPr lang="ru-RU" sz="2200" dirty="0" smtClean="0"/>
              <a:t>Вона </a:t>
            </a:r>
            <a:r>
              <a:rPr lang="ru-RU" sz="2200" dirty="0" err="1" smtClean="0"/>
              <a:t>кружляла</a:t>
            </a:r>
            <a:r>
              <a:rPr lang="ru-RU" sz="2200" dirty="0" smtClean="0"/>
              <a:t> </a:t>
            </a:r>
            <a:r>
              <a:rPr lang="ru-RU" sz="2200" dirty="0" err="1" smtClean="0"/>
              <a:t>безтілесним</a:t>
            </a:r>
            <a:r>
              <a:rPr lang="ru-RU" sz="2200" dirty="0" smtClean="0"/>
              <a:t> </a:t>
            </a:r>
            <a:r>
              <a:rPr lang="ru-RU" sz="2200" dirty="0" err="1" smtClean="0"/>
              <a:t>птахом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Над </a:t>
            </a:r>
            <a:r>
              <a:rPr lang="ru-RU" sz="2200" dirty="0" err="1" smtClean="0"/>
              <a:t>іншим</a:t>
            </a:r>
            <a:r>
              <a:rPr lang="ru-RU" sz="2200" dirty="0" smtClean="0"/>
              <a:t> </a:t>
            </a:r>
            <a:r>
              <a:rPr lang="ru-RU" sz="2200" dirty="0" err="1" smtClean="0"/>
              <a:t>птахом</a:t>
            </a:r>
            <a:r>
              <a:rPr lang="ru-RU" sz="2200" dirty="0" smtClean="0"/>
              <a:t>, </a:t>
            </a:r>
            <a:br>
              <a:rPr lang="ru-RU" sz="2200" dirty="0" smtClean="0"/>
            </a:b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зробився</a:t>
            </a:r>
            <a:r>
              <a:rPr lang="ru-RU" sz="2200" dirty="0" smtClean="0"/>
              <a:t> прахом,</a:t>
            </a:r>
            <a:br>
              <a:rPr lang="ru-RU" sz="2200" dirty="0" smtClean="0"/>
            </a:br>
            <a:r>
              <a:rPr lang="ru-RU" sz="2200" dirty="0" smtClean="0"/>
              <a:t>Над шляхом вороним, </a:t>
            </a:r>
            <a:r>
              <a:rPr lang="ru-RU" sz="2200" dirty="0" err="1" smtClean="0"/>
              <a:t>непроходимим</a:t>
            </a:r>
            <a:r>
              <a:rPr lang="ru-RU" sz="2200" dirty="0" smtClean="0"/>
              <a:t>,</a:t>
            </a:r>
            <a:br>
              <a:rPr lang="ru-RU" sz="2200" dirty="0" smtClean="0"/>
            </a:br>
            <a:r>
              <a:rPr lang="ru-RU" sz="2200" dirty="0" smtClean="0"/>
              <a:t>Над </a:t>
            </a:r>
            <a:r>
              <a:rPr lang="ru-RU" sz="2200" dirty="0" err="1" smtClean="0"/>
              <a:t>рідним</a:t>
            </a:r>
            <a:r>
              <a:rPr lang="ru-RU" sz="2200" dirty="0" smtClean="0"/>
              <a:t> домом,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розвіявсь</a:t>
            </a:r>
            <a:r>
              <a:rPr lang="ru-RU" sz="2200" dirty="0" smtClean="0"/>
              <a:t> </a:t>
            </a:r>
            <a:r>
              <a:rPr lang="ru-RU" sz="2200" dirty="0" err="1" smtClean="0"/>
              <a:t>димом</a:t>
            </a:r>
            <a:r>
              <a:rPr lang="ru-RU" sz="2200" dirty="0" smtClean="0"/>
              <a:t>.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Моя душа, </a:t>
            </a:r>
            <a:r>
              <a:rPr lang="ru-RU" sz="2200" dirty="0" err="1" smtClean="0"/>
              <a:t>обпалена</a:t>
            </a:r>
            <a:r>
              <a:rPr lang="ru-RU" sz="2200" dirty="0" smtClean="0"/>
              <a:t> </a:t>
            </a:r>
            <a:r>
              <a:rPr lang="ru-RU" sz="2200" dirty="0" err="1" smtClean="0"/>
              <a:t>війною</a:t>
            </a:r>
            <a:r>
              <a:rPr lang="ru-RU" sz="2200" dirty="0" smtClean="0"/>
              <a:t>,</a:t>
            </a:r>
            <a:br>
              <a:rPr lang="ru-RU" sz="2200" dirty="0" smtClean="0"/>
            </a:br>
            <a:r>
              <a:rPr lang="ru-RU" sz="2200" dirty="0" smtClean="0"/>
              <a:t>Не пропадай, не </a:t>
            </a:r>
            <a:r>
              <a:rPr lang="ru-RU" sz="2200" dirty="0" err="1" smtClean="0"/>
              <a:t>розминайсь</a:t>
            </a:r>
            <a:r>
              <a:rPr lang="ru-RU" sz="2200" dirty="0" smtClean="0"/>
              <a:t> </a:t>
            </a:r>
            <a:r>
              <a:rPr lang="ru-RU" sz="2200" dirty="0" err="1" smtClean="0"/>
              <a:t>зі</a:t>
            </a:r>
            <a:r>
              <a:rPr lang="ru-RU" sz="2200" dirty="0" smtClean="0"/>
              <a:t> мною!</a:t>
            </a:r>
            <a:br>
              <a:rPr lang="ru-RU" sz="2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1993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8000"/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Владимир Зайцев</a:t>
            </a:r>
            <a:br>
              <a:rPr lang="ru-RU" dirty="0" smtClean="0"/>
            </a:br>
            <a:r>
              <a:rPr lang="ru-RU" dirty="0" smtClean="0"/>
              <a:t>МОЁ ОТЕЧЕСТВО - ДОНБАСС!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Запели над Донбассом соловьи,</a:t>
            </a:r>
            <a:br>
              <a:rPr lang="ru-RU" dirty="0" smtClean="0"/>
            </a:br>
            <a:r>
              <a:rPr lang="ru-RU" dirty="0" smtClean="0"/>
              <a:t>Дохнули ветры запахом полынным.</a:t>
            </a:r>
            <a:br>
              <a:rPr lang="ru-RU" dirty="0" smtClean="0"/>
            </a:br>
            <a:r>
              <a:rPr lang="ru-RU" dirty="0" smtClean="0"/>
              <a:t>Как объясненье вечное в любви</a:t>
            </a:r>
            <a:br>
              <a:rPr lang="ru-RU" dirty="0" smtClean="0"/>
            </a:br>
            <a:r>
              <a:rPr lang="ru-RU" dirty="0" smtClean="0"/>
              <a:t>К степям твоим, просторным и былинным.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Донбасс – моё Отечество, Донбасс!</a:t>
            </a:r>
            <a:br>
              <a:rPr lang="ru-RU" dirty="0" smtClean="0"/>
            </a:br>
            <a:r>
              <a:rPr lang="ru-RU" dirty="0" smtClean="0"/>
              <a:t>Тебя века на крепость испытали!</a:t>
            </a:r>
            <a:br>
              <a:rPr lang="ru-RU" dirty="0" smtClean="0"/>
            </a:br>
            <a:r>
              <a:rPr lang="ru-RU" dirty="0" smtClean="0"/>
              <a:t>Ты мощь свою показывал не раз</a:t>
            </a:r>
            <a:br>
              <a:rPr lang="ru-RU" dirty="0" smtClean="0"/>
            </a:br>
            <a:r>
              <a:rPr lang="ru-RU" dirty="0" smtClean="0"/>
              <a:t>Теплом угля, упругим блеском стали!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краях других немало есть красот,</a:t>
            </a:r>
            <a:br>
              <a:rPr lang="ru-RU" dirty="0" smtClean="0"/>
            </a:br>
            <a:r>
              <a:rPr lang="ru-RU" dirty="0" smtClean="0"/>
              <a:t>Но этот край из всех для нас дороже!</a:t>
            </a:r>
            <a:br>
              <a:rPr lang="ru-RU" dirty="0" smtClean="0"/>
            </a:br>
            <a:r>
              <a:rPr lang="ru-RU" dirty="0" smtClean="0"/>
              <a:t>Мы из Донбасса, мы такой народ,</a:t>
            </a:r>
            <a:br>
              <a:rPr lang="ru-RU" dirty="0" smtClean="0"/>
            </a:br>
            <a:r>
              <a:rPr lang="ru-RU" dirty="0" smtClean="0"/>
              <a:t>Который всё осилит и всё сможет!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Донбасс! Моё Отечество – Донбасс!</a:t>
            </a:r>
            <a:br>
              <a:rPr lang="ru-RU" dirty="0" smtClean="0"/>
            </a:br>
            <a:r>
              <a:rPr lang="ru-RU" dirty="0" smtClean="0"/>
              <a:t>Могучий край родной моей державы!</a:t>
            </a:r>
            <a:br>
              <a:rPr lang="ru-RU" dirty="0" smtClean="0"/>
            </a:br>
            <a:r>
              <a:rPr lang="ru-RU" dirty="0" smtClean="0"/>
              <a:t>В веках не оскудеет этот пласт</a:t>
            </a:r>
            <a:br>
              <a:rPr lang="ru-RU" dirty="0" smtClean="0"/>
            </a:br>
            <a:r>
              <a:rPr lang="ru-RU" dirty="0" smtClean="0"/>
              <a:t>Рабочей Чести, Мужества и Славы!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</a:t>
            </a:r>
            <a:r>
              <a:rPr lang="uk-UA" dirty="0" smtClean="0"/>
              <a:t>презентації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000108"/>
            <a:ext cx="8229600" cy="4525963"/>
          </a:xfrm>
        </p:spPr>
        <p:txBody>
          <a:bodyPr>
            <a:normAutofit fontScale="85000" lnSpcReduction="10000"/>
          </a:bodyPr>
          <a:lstStyle/>
          <a:p>
            <a:endParaRPr lang="uk-UA" b="1" dirty="0" smtClean="0"/>
          </a:p>
          <a:p>
            <a:endParaRPr lang="uk-UA" b="1" dirty="0"/>
          </a:p>
          <a:p>
            <a:r>
              <a:rPr lang="uk-UA" b="1" dirty="0" smtClean="0"/>
              <a:t>Іван Світличний.</a:t>
            </a:r>
          </a:p>
          <a:p>
            <a:r>
              <a:rPr lang="uk-UA" b="1" dirty="0" smtClean="0"/>
              <a:t>Ганна Гайворонська.</a:t>
            </a:r>
          </a:p>
          <a:p>
            <a:r>
              <a:rPr lang="uk-UA" b="1" dirty="0" smtClean="0"/>
              <a:t>Василь Голобородько.</a:t>
            </a:r>
          </a:p>
          <a:p>
            <a:r>
              <a:rPr lang="uk-UA" b="1" dirty="0" smtClean="0"/>
              <a:t>Іван Низовий.</a:t>
            </a:r>
          </a:p>
          <a:p>
            <a:r>
              <a:rPr lang="ru-RU" b="1" dirty="0" err="1" smtClean="0"/>
              <a:t>Міжрегіональна</a:t>
            </a:r>
            <a:r>
              <a:rPr lang="ru-RU" b="1" dirty="0" smtClean="0"/>
              <a:t> </a:t>
            </a:r>
            <a:r>
              <a:rPr lang="ru-RU" b="1" dirty="0" err="1" smtClean="0"/>
              <a:t>спілка</a:t>
            </a:r>
            <a:r>
              <a:rPr lang="ru-RU" b="1" dirty="0" smtClean="0"/>
              <a:t> </a:t>
            </a:r>
            <a:r>
              <a:rPr lang="ru-RU" b="1" dirty="0" err="1" smtClean="0"/>
              <a:t>письменників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 </a:t>
            </a:r>
            <a:endParaRPr lang="uk-UA" b="1" dirty="0" smtClean="0"/>
          </a:p>
          <a:p>
            <a:r>
              <a:rPr lang="uk-UA" b="1" dirty="0" smtClean="0"/>
              <a:t>Висновок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1000"/>
            <a:lum/>
          </a:blip>
          <a:srcRect/>
          <a:stretch>
            <a:fillRect l="-16000" t="-28000" r="7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39784"/>
          </a:xfrm>
        </p:spPr>
        <p:txBody>
          <a:bodyPr/>
          <a:lstStyle/>
          <a:p>
            <a:r>
              <a:rPr lang="uk-UA" dirty="0" smtClean="0"/>
              <a:t>Іван Світличний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12" y="1214422"/>
            <a:ext cx="5972188" cy="30718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«</a:t>
            </a:r>
            <a:r>
              <a:rPr lang="ru-RU" sz="1800" b="1" dirty="0" err="1" smtClean="0"/>
              <a:t>Поезія</a:t>
            </a:r>
            <a:r>
              <a:rPr lang="ru-RU" sz="1800" b="1" dirty="0" smtClean="0"/>
              <a:t> — свобода </a:t>
            </a:r>
            <a:r>
              <a:rPr lang="ru-RU" sz="1800" b="1" dirty="0" err="1" smtClean="0"/>
              <a:t>серця</a:t>
            </a:r>
            <a:r>
              <a:rPr lang="ru-RU" sz="1800" b="1" dirty="0" smtClean="0"/>
              <a:t>...» — </a:t>
            </a:r>
            <a:r>
              <a:rPr lang="ru-RU" sz="1800" b="1" dirty="0" err="1" smtClean="0"/>
              <a:t>саме</a:t>
            </a:r>
            <a:r>
              <a:rPr lang="ru-RU" sz="1800" b="1" dirty="0" smtClean="0"/>
              <a:t> так </a:t>
            </a:r>
            <a:r>
              <a:rPr lang="ru-RU" sz="1800" b="1" dirty="0" err="1" smtClean="0"/>
              <a:t>розпочинається</a:t>
            </a:r>
            <a:r>
              <a:rPr lang="ru-RU" sz="1800" b="1" dirty="0" smtClean="0"/>
              <a:t> один </a:t>
            </a:r>
            <a:r>
              <a:rPr lang="ru-RU" sz="1800" b="1" dirty="0" err="1" smtClean="0"/>
              <a:t>із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сонетів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Івана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Світличного</a:t>
            </a:r>
            <a:r>
              <a:rPr lang="ru-RU" sz="1800" b="1" dirty="0" smtClean="0"/>
              <a:t>. Для </a:t>
            </a:r>
            <a:r>
              <a:rPr lang="ru-RU" sz="1800" b="1" dirty="0" err="1" smtClean="0"/>
              <a:t>нього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поезія</a:t>
            </a:r>
            <a:r>
              <a:rPr lang="ru-RU" sz="1800" b="1" dirty="0" smtClean="0"/>
              <a:t> стала </a:t>
            </a:r>
            <a:r>
              <a:rPr lang="ru-RU" sz="1800" b="1" dirty="0" err="1" smtClean="0"/>
              <a:t>тим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притулком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душі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що</a:t>
            </a:r>
            <a:r>
              <a:rPr lang="ru-RU" sz="1800" b="1" dirty="0" smtClean="0"/>
              <a:t> дав </a:t>
            </a:r>
            <a:r>
              <a:rPr lang="ru-RU" sz="1800" b="1" dirty="0" err="1" smtClean="0"/>
              <a:t>змогу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зберегти</a:t>
            </a:r>
            <a:r>
              <a:rPr lang="ru-RU" sz="1800" b="1" dirty="0" smtClean="0"/>
              <a:t> свободу в </a:t>
            </a:r>
            <a:r>
              <a:rPr lang="ru-RU" sz="1800" b="1" dirty="0" err="1" smtClean="0"/>
              <a:t>неволі</a:t>
            </a:r>
            <a:r>
              <a:rPr lang="ru-RU" sz="1800" b="1" dirty="0" smtClean="0"/>
              <a:t>, здоровий </a:t>
            </a:r>
            <a:r>
              <a:rPr lang="ru-RU" sz="1800" b="1" dirty="0" err="1" smtClean="0"/>
              <a:t>глузд</a:t>
            </a:r>
            <a:r>
              <a:rPr lang="ru-RU" sz="1800" b="1" dirty="0" smtClean="0"/>
              <a:t> у </a:t>
            </a:r>
            <a:r>
              <a:rPr lang="ru-RU" sz="1800" b="1" dirty="0" err="1" smtClean="0"/>
              <a:t>божевіллі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гумор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безнадії</a:t>
            </a:r>
            <a:r>
              <a:rPr lang="ru-RU" sz="1800" b="1" dirty="0" smtClean="0"/>
              <a:t>. </a:t>
            </a:r>
            <a:r>
              <a:rPr lang="ru-RU" sz="1800" b="1" dirty="0" err="1" smtClean="0">
                <a:hlinkClick r:id="rId3" tooltip="Літературознавець"/>
              </a:rPr>
              <a:t>літературознавець</a:t>
            </a:r>
            <a:r>
              <a:rPr lang="ru-RU" sz="1800" b="1" dirty="0" smtClean="0"/>
              <a:t>, </a:t>
            </a:r>
            <a:r>
              <a:rPr lang="ru-RU" sz="1800" b="1" dirty="0" err="1" smtClean="0">
                <a:hlinkClick r:id="rId4" tooltip="Мовознавець"/>
              </a:rPr>
              <a:t>мовознавець</a:t>
            </a:r>
            <a:r>
              <a:rPr lang="ru-RU" sz="1800" b="1" dirty="0" smtClean="0"/>
              <a:t>, </a:t>
            </a:r>
            <a:r>
              <a:rPr lang="ru-RU" sz="1800" b="1" dirty="0" err="1" smtClean="0">
                <a:hlinkClick r:id="rId5" tooltip="Літературний критик"/>
              </a:rPr>
              <a:t>літературний</a:t>
            </a:r>
            <a:r>
              <a:rPr lang="ru-RU" sz="1800" b="1" dirty="0" smtClean="0">
                <a:hlinkClick r:id="rId5" tooltip="Літературний критик"/>
              </a:rPr>
              <a:t> критик</a:t>
            </a:r>
            <a:r>
              <a:rPr lang="ru-RU" sz="1800" b="1" dirty="0" smtClean="0"/>
              <a:t>, </a:t>
            </a:r>
            <a:r>
              <a:rPr lang="ru-RU" sz="1800" b="1" dirty="0" smtClean="0">
                <a:hlinkClick r:id="rId6" tooltip="Поет"/>
              </a:rPr>
              <a:t>поет</a:t>
            </a:r>
            <a:r>
              <a:rPr lang="ru-RU" sz="1800" b="1" dirty="0" smtClean="0"/>
              <a:t>, </a:t>
            </a:r>
            <a:r>
              <a:rPr lang="ru-RU" sz="1800" b="1" dirty="0" err="1" smtClean="0">
                <a:hlinkClick r:id="rId7" tooltip="Перекладач"/>
              </a:rPr>
              <a:t>перекладач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діяч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українського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руху</a:t>
            </a:r>
            <a:r>
              <a:rPr lang="ru-RU" sz="1800" b="1" dirty="0" smtClean="0"/>
              <a:t> опору 1960—1970-их </a:t>
            </a:r>
            <a:r>
              <a:rPr lang="ru-RU" sz="1800" b="1" dirty="0" err="1" smtClean="0"/>
              <a:t>років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репресований</a:t>
            </a:r>
            <a:r>
              <a:rPr lang="ru-RU" sz="1800" b="1" dirty="0" smtClean="0"/>
              <a:t>. </a:t>
            </a:r>
            <a:r>
              <a:rPr lang="ru-RU" sz="1800" b="1" dirty="0" smtClean="0">
                <a:hlinkClick r:id="rId8" tooltip="Національна премія України імені Тараса Шевченка"/>
              </a:rPr>
              <a:t>Лауреат </a:t>
            </a:r>
            <a:r>
              <a:rPr lang="ru-RU" sz="1800" b="1" dirty="0" err="1" smtClean="0">
                <a:hlinkClick r:id="rId8" tooltip="Національна премія України імені Тараса Шевченка"/>
              </a:rPr>
              <a:t>Державної</a:t>
            </a:r>
            <a:r>
              <a:rPr lang="ru-RU" sz="1800" b="1" dirty="0" smtClean="0">
                <a:hlinkClick r:id="rId8" tooltip="Національна премія України імені Тараса Шевченка"/>
              </a:rPr>
              <a:t> </a:t>
            </a:r>
            <a:r>
              <a:rPr lang="ru-RU" sz="1800" b="1" dirty="0" err="1" smtClean="0">
                <a:hlinkClick r:id="rId8" tooltip="Національна премія України імені Тараса Шевченка"/>
              </a:rPr>
              <a:t>премії</a:t>
            </a:r>
            <a:r>
              <a:rPr lang="ru-RU" sz="1800" b="1" dirty="0" smtClean="0">
                <a:hlinkClick r:id="rId8" tooltip="Національна премія України імені Тараса Шевченка"/>
              </a:rPr>
              <a:t> </a:t>
            </a:r>
            <a:r>
              <a:rPr lang="ru-RU" sz="1800" b="1" dirty="0" err="1" smtClean="0">
                <a:hlinkClick r:id="rId8" tooltip="Національна премія України імені Тараса Шевченка"/>
              </a:rPr>
              <a:t>України</a:t>
            </a:r>
            <a:r>
              <a:rPr lang="ru-RU" sz="1800" b="1" dirty="0" smtClean="0">
                <a:hlinkClick r:id="rId8" tooltip="Національна премія України імені Тараса Шевченка"/>
              </a:rPr>
              <a:t> </a:t>
            </a:r>
            <a:r>
              <a:rPr lang="ru-RU" sz="1800" b="1" dirty="0" err="1" smtClean="0">
                <a:hlinkClick r:id="rId8" tooltip="Національна премія України імені Тараса Шевченка"/>
              </a:rPr>
              <a:t>імені</a:t>
            </a:r>
            <a:r>
              <a:rPr lang="ru-RU" sz="1800" b="1" dirty="0" smtClean="0">
                <a:hlinkClick r:id="rId8" tooltip="Національна премія України імені Тараса Шевченка"/>
              </a:rPr>
              <a:t> Т. Г. </a:t>
            </a:r>
            <a:r>
              <a:rPr lang="ru-RU" sz="1800" b="1" dirty="0" err="1" smtClean="0">
                <a:hlinkClick r:id="rId8" tooltip="Національна премія України імені Тараса Шевченка"/>
              </a:rPr>
              <a:t>Шевченка</a:t>
            </a:r>
            <a:r>
              <a:rPr lang="ru-RU" sz="1800" b="1" dirty="0" smtClean="0"/>
              <a:t>. Походить </a:t>
            </a:r>
            <a:r>
              <a:rPr lang="ru-RU" sz="1800" b="1" dirty="0" err="1" smtClean="0"/>
              <a:t>Іван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Світличний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селянської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родини</a:t>
            </a:r>
            <a:r>
              <a:rPr lang="ru-RU" sz="1800" b="1" dirty="0" smtClean="0"/>
              <a:t>. </a:t>
            </a:r>
            <a:endParaRPr lang="ru-RU" sz="1800" b="1" dirty="0"/>
          </a:p>
        </p:txBody>
      </p:sp>
      <p:pic>
        <p:nvPicPr>
          <p:cNvPr id="4" name="Рисунок 3" descr="Світличний_Іван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28596" y="714356"/>
            <a:ext cx="2431268" cy="36433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428596" y="4500570"/>
            <a:ext cx="84296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До </a:t>
            </a:r>
            <a:r>
              <a:rPr lang="ru-RU" b="1" dirty="0" err="1"/>
              <a:t>школи</a:t>
            </a:r>
            <a:r>
              <a:rPr lang="ru-RU" b="1" dirty="0"/>
              <a:t> </a:t>
            </a:r>
            <a:r>
              <a:rPr lang="ru-RU" b="1" dirty="0" err="1"/>
              <a:t>пішов</a:t>
            </a:r>
            <a:r>
              <a:rPr lang="ru-RU" b="1" dirty="0"/>
              <a:t> у с. </a:t>
            </a:r>
            <a:r>
              <a:rPr lang="ru-RU" b="1" dirty="0" err="1"/>
              <a:t>Половинкиному</a:t>
            </a:r>
            <a:r>
              <a:rPr lang="ru-RU" b="1" dirty="0"/>
              <a:t> в 1937 р. У 1943 р., </a:t>
            </a:r>
            <a:r>
              <a:rPr lang="ru-RU" b="1" dirty="0" err="1"/>
              <a:t>намагаючись</a:t>
            </a:r>
            <a:r>
              <a:rPr lang="ru-RU" b="1" dirty="0"/>
              <a:t> разом </a:t>
            </a:r>
            <a:r>
              <a:rPr lang="ru-RU" b="1" dirty="0" err="1"/>
              <a:t>з</a:t>
            </a:r>
            <a:r>
              <a:rPr lang="ru-RU" b="1" dirty="0"/>
              <a:t> </a:t>
            </a:r>
            <a:r>
              <a:rPr lang="ru-RU" b="1" dirty="0" err="1"/>
              <a:t>іншими</a:t>
            </a:r>
            <a:r>
              <a:rPr lang="ru-RU" b="1" dirty="0"/>
              <a:t> </a:t>
            </a:r>
            <a:r>
              <a:rPr lang="ru-RU" b="1" dirty="0" err="1"/>
              <a:t>підлітками</a:t>
            </a:r>
            <a:r>
              <a:rPr lang="ru-RU" b="1" dirty="0"/>
              <a:t> </a:t>
            </a:r>
            <a:r>
              <a:rPr lang="ru-RU" b="1" dirty="0" err="1"/>
              <a:t>підірвати</a:t>
            </a:r>
            <a:r>
              <a:rPr lang="ru-RU" b="1" dirty="0"/>
              <a:t> </a:t>
            </a:r>
            <a:r>
              <a:rPr lang="ru-RU" b="1" dirty="0" err="1"/>
              <a:t>німецьку</a:t>
            </a:r>
            <a:r>
              <a:rPr lang="ru-RU" b="1" dirty="0"/>
              <a:t> </a:t>
            </a:r>
            <a:r>
              <a:rPr lang="ru-RU" b="1" dirty="0" err="1"/>
              <a:t>техніку</a:t>
            </a:r>
            <a:r>
              <a:rPr lang="ru-RU" b="1" dirty="0"/>
              <a:t>, </a:t>
            </a:r>
            <a:r>
              <a:rPr lang="ru-RU" b="1" dirty="0" err="1"/>
              <a:t>лишився</a:t>
            </a:r>
            <a:r>
              <a:rPr lang="ru-RU" b="1" dirty="0"/>
              <a:t> без </a:t>
            </a:r>
            <a:r>
              <a:rPr lang="ru-RU" b="1" dirty="0" err="1"/>
              <a:t>пальців</a:t>
            </a:r>
            <a:r>
              <a:rPr lang="ru-RU" b="1" dirty="0"/>
              <a:t> на руках. У 1947 р. </a:t>
            </a:r>
            <a:r>
              <a:rPr lang="ru-RU" b="1" dirty="0" err="1"/>
              <a:t>закінчив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золотою </a:t>
            </a:r>
            <a:r>
              <a:rPr lang="ru-RU" b="1" dirty="0" err="1"/>
              <a:t>медаллю</a:t>
            </a:r>
            <a:r>
              <a:rPr lang="ru-RU" b="1" dirty="0"/>
              <a:t> </a:t>
            </a:r>
            <a:r>
              <a:rPr lang="ru-RU" b="1" dirty="0" err="1"/>
              <a:t>Старобільську</a:t>
            </a:r>
            <a:r>
              <a:rPr lang="ru-RU" b="1" dirty="0"/>
              <a:t> </a:t>
            </a:r>
            <a:r>
              <a:rPr lang="ru-RU" b="1" dirty="0" err="1"/>
              <a:t>середню</a:t>
            </a:r>
            <a:r>
              <a:rPr lang="ru-RU" b="1" dirty="0"/>
              <a:t> школу . З 1947 до 1952 </a:t>
            </a:r>
            <a:r>
              <a:rPr lang="ru-RU" b="1" dirty="0" err="1"/>
              <a:t>рр</a:t>
            </a:r>
            <a:r>
              <a:rPr lang="ru-RU" b="1" dirty="0"/>
              <a:t>. </a:t>
            </a:r>
            <a:r>
              <a:rPr lang="ru-RU" b="1" dirty="0" err="1"/>
              <a:t>навчався</a:t>
            </a:r>
            <a:r>
              <a:rPr lang="ru-RU" b="1" dirty="0"/>
              <a:t> на </a:t>
            </a:r>
            <a:r>
              <a:rPr lang="ru-RU" b="1" dirty="0" err="1"/>
              <a:t>філологічному</a:t>
            </a:r>
            <a:r>
              <a:rPr lang="ru-RU" b="1" dirty="0"/>
              <a:t> </a:t>
            </a:r>
            <a:r>
              <a:rPr lang="ru-RU" b="1" dirty="0" err="1"/>
              <a:t>факультеті</a:t>
            </a:r>
            <a:r>
              <a:rPr lang="ru-RU" b="1" dirty="0"/>
              <a:t> </a:t>
            </a:r>
            <a:r>
              <a:rPr lang="ru-RU" b="1" dirty="0" err="1">
                <a:hlinkClick r:id="rId10" tooltip="Харківський університет"/>
              </a:rPr>
              <a:t>Харківського</a:t>
            </a:r>
            <a:r>
              <a:rPr lang="ru-RU" b="1" dirty="0">
                <a:hlinkClick r:id="rId10" tooltip="Харківський університет"/>
              </a:rPr>
              <a:t> </a:t>
            </a:r>
            <a:r>
              <a:rPr lang="ru-RU" b="1" dirty="0" err="1">
                <a:hlinkClick r:id="rId10" tooltip="Харківський університет"/>
              </a:rPr>
              <a:t>університету</a:t>
            </a:r>
            <a:r>
              <a:rPr lang="ru-RU" b="1" dirty="0"/>
              <a:t>, 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закінчив</a:t>
            </a:r>
            <a:r>
              <a:rPr lang="ru-RU" b="1" dirty="0"/>
              <a:t> </a:t>
            </a:r>
            <a:r>
              <a:rPr lang="ru-RU" b="1" dirty="0" err="1"/>
              <a:t>з</a:t>
            </a:r>
            <a:r>
              <a:rPr lang="ru-RU" b="1" dirty="0"/>
              <a:t> </a:t>
            </a:r>
            <a:r>
              <a:rPr lang="ru-RU" b="1" dirty="0" err="1"/>
              <a:t>відзнакою</a:t>
            </a:r>
            <a:r>
              <a:rPr lang="ru-RU" b="1" dirty="0"/>
              <a:t>. З 1952 до 1955 р. </a:t>
            </a:r>
            <a:r>
              <a:rPr lang="ru-RU" b="1" dirty="0" err="1"/>
              <a:t>учився</a:t>
            </a:r>
            <a:r>
              <a:rPr lang="ru-RU" b="1" dirty="0"/>
              <a:t> в </a:t>
            </a:r>
            <a:r>
              <a:rPr lang="ru-RU" b="1" dirty="0" err="1"/>
              <a:t>аспірантурі</a:t>
            </a:r>
            <a:r>
              <a:rPr lang="ru-RU" b="1" dirty="0"/>
              <a:t> при </a:t>
            </a:r>
            <a:r>
              <a:rPr lang="ru-RU" b="1" dirty="0" err="1">
                <a:hlinkClick r:id="rId11" tooltip="Інститут літератури імені Т.Г. Шевченка (ще не написана)"/>
              </a:rPr>
              <a:t>Інституті</a:t>
            </a:r>
            <a:r>
              <a:rPr lang="ru-RU" b="1" dirty="0">
                <a:hlinkClick r:id="rId11" tooltip="Інститут літератури імені Т.Г. Шевченка (ще не написана)"/>
              </a:rPr>
              <a:t> </a:t>
            </a:r>
            <a:r>
              <a:rPr lang="ru-RU" b="1" dirty="0" err="1">
                <a:hlinkClick r:id="rId11" tooltip="Інститут літератури імені Т.Г. Шевченка (ще не написана)"/>
              </a:rPr>
              <a:t>літератури</a:t>
            </a:r>
            <a:r>
              <a:rPr lang="ru-RU" b="1" dirty="0">
                <a:hlinkClick r:id="rId11" tooltip="Інститут літератури імені Т.Г. Шевченка (ще не написана)"/>
              </a:rPr>
              <a:t> </a:t>
            </a:r>
            <a:r>
              <a:rPr lang="ru-RU" b="1" dirty="0" err="1">
                <a:hlinkClick r:id="rId11" tooltip="Інститут літератури імені Т.Г. Шевченка (ще не написана)"/>
              </a:rPr>
              <a:t>ім</a:t>
            </a:r>
            <a:r>
              <a:rPr lang="ru-RU" b="1" dirty="0">
                <a:hlinkClick r:id="rId11" tooltip="Інститут літератури імені Т.Г. Шевченка (ще не написана)"/>
              </a:rPr>
              <a:t>. Т. </a:t>
            </a:r>
            <a:r>
              <a:rPr lang="ru-RU" b="1" dirty="0" err="1">
                <a:hlinkClick r:id="rId11" tooltip="Інститут літератури імені Т.Г. Шевченка (ще не написана)"/>
              </a:rPr>
              <a:t>Шевченка</a:t>
            </a:r>
            <a:r>
              <a:rPr lang="ru-RU" b="1" dirty="0">
                <a:hlinkClick r:id="rId11" tooltip="Інститут літератури імені Т.Г. Шевченка (ще не написана)"/>
              </a:rPr>
              <a:t> АН УРСР</a:t>
            </a:r>
            <a:r>
              <a:rPr lang="ru-RU" b="1" dirty="0"/>
              <a:t>.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науковим</a:t>
            </a:r>
            <a:r>
              <a:rPr lang="ru-RU" b="1" dirty="0"/>
              <a:t> </a:t>
            </a:r>
            <a:r>
              <a:rPr lang="ru-RU" b="1" dirty="0" err="1"/>
              <a:t>керівником</a:t>
            </a:r>
            <a:r>
              <a:rPr lang="ru-RU" b="1" dirty="0"/>
              <a:t> </a:t>
            </a:r>
            <a:r>
              <a:rPr lang="ru-RU" b="1" dirty="0" err="1"/>
              <a:t>був</a:t>
            </a:r>
            <a:r>
              <a:rPr lang="ru-RU" b="1" dirty="0"/>
              <a:t> </a:t>
            </a:r>
            <a:r>
              <a:rPr lang="ru-RU" b="1" dirty="0" err="1"/>
              <a:t>академік</a:t>
            </a:r>
            <a:r>
              <a:rPr lang="ru-RU" b="1" dirty="0"/>
              <a:t> </a:t>
            </a:r>
            <a:r>
              <a:rPr lang="ru-RU" b="1" dirty="0">
                <a:hlinkClick r:id="rId12" tooltip="Білецький"/>
              </a:rPr>
              <a:t>О.І </a:t>
            </a:r>
            <a:r>
              <a:rPr lang="ru-RU" b="1" dirty="0" err="1">
                <a:hlinkClick r:id="rId12" tooltip="Білецький"/>
              </a:rPr>
              <a:t>Білецький</a:t>
            </a:r>
            <a:r>
              <a:rPr lang="ru-RU" b="1" dirty="0"/>
              <a:t>. </a:t>
            </a:r>
            <a:r>
              <a:rPr lang="ru-RU" b="1" dirty="0" err="1"/>
              <a:t>Працював</a:t>
            </a:r>
            <a:r>
              <a:rPr lang="ru-RU" b="1" dirty="0"/>
              <a:t> </a:t>
            </a:r>
            <a:r>
              <a:rPr lang="ru-RU" b="1" dirty="0" err="1"/>
              <a:t>відповідальним</a:t>
            </a:r>
            <a:r>
              <a:rPr lang="ru-RU" b="1" dirty="0"/>
              <a:t> секретарем журналу «</a:t>
            </a:r>
            <a:r>
              <a:rPr lang="ru-RU" b="1" dirty="0" err="1"/>
              <a:t>Радянське</a:t>
            </a:r>
            <a:r>
              <a:rPr lang="ru-RU" b="1" dirty="0"/>
              <a:t> </a:t>
            </a:r>
            <a:r>
              <a:rPr lang="ru-RU" b="1" dirty="0" err="1"/>
              <a:t>літературознавство</a:t>
            </a:r>
            <a:r>
              <a:rPr lang="ru-RU" b="1" dirty="0"/>
              <a:t>», </a:t>
            </a:r>
            <a:r>
              <a:rPr lang="ru-RU" b="1" dirty="0" err="1"/>
              <a:t>завідувачем</a:t>
            </a:r>
            <a:r>
              <a:rPr lang="ru-RU" b="1" dirty="0"/>
              <a:t> </a:t>
            </a:r>
            <a:r>
              <a:rPr lang="ru-RU" b="1" dirty="0" err="1"/>
              <a:t>відділу</a:t>
            </a:r>
            <a:r>
              <a:rPr lang="ru-RU" b="1" dirty="0"/>
              <a:t> критики журналу «</a:t>
            </a:r>
            <a:r>
              <a:rPr lang="ru-RU" b="1" dirty="0" err="1"/>
              <a:t>Дніпро</a:t>
            </a:r>
            <a:r>
              <a:rPr lang="ru-RU" b="1" dirty="0"/>
              <a:t>» (1955).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7000"/>
            <a:lum/>
          </a:blip>
          <a:srcRect/>
          <a:stretch>
            <a:fillRect l="-16000" t="-28000" r="7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2"/>
            <a:ext cx="8229600" cy="63579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Тут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заявив про себе як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проникливий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непоступливий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критик, як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ерудиції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1956"/>
              </a:rPr>
              <a:t>1956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одружився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Світлична Леоніда Павлівна"/>
              </a:rPr>
              <a:t>Леонідою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Світлична Леоніда Павлівна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Світлична Леоніда Павлівна"/>
              </a:rPr>
              <a:t>Світличною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(Терещенко). З 1957 р. —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1963 р. —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Інститут філософії АН УРСР"/>
              </a:rPr>
              <a:t>Інституту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Інститут філософії АН УРСР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Інститут філософії АН УРСР"/>
              </a:rPr>
              <a:t>філософії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Інститут філософії АН УРСР"/>
              </a:rPr>
              <a:t> АН УРСР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Написав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естетики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опублікував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60-х роках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Іван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Світличний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культурного та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помешкання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своєрідним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центром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дискусійним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клубом, 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кристалізувалися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погляди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формувався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шістдесятників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Привабливими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енциклопедичні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Івана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Світличного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інтелігентність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м'якість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товариськість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доброзичливість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(2005 року сестра Н.О.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Світлична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передала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Харківському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університетові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Каразіна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Через свою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переслідувань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боку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репресивних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тоталітарної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радянської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КҐБ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примушений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перебиватися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заробітками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публікаціями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псевдонімом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чужим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6000"/>
            <a:lum/>
          </a:blip>
          <a:srcRect/>
          <a:stretch>
            <a:fillRect t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“</a:t>
            </a:r>
            <a:r>
              <a:rPr lang="ru-RU" i="1" dirty="0" smtClean="0"/>
              <a:t>Ми </a:t>
            </a:r>
            <a:r>
              <a:rPr lang="ru-RU" i="1" dirty="0" err="1" smtClean="0"/>
              <a:t>серцем</a:t>
            </a:r>
            <a:r>
              <a:rPr lang="ru-RU" i="1" dirty="0" smtClean="0"/>
              <a:t> </a:t>
            </a:r>
            <a:r>
              <a:rPr lang="ru-RU" i="1" dirty="0" err="1" smtClean="0"/>
              <a:t>голі</a:t>
            </a:r>
            <a:r>
              <a:rPr lang="ru-RU" i="1" dirty="0" smtClean="0"/>
              <a:t> догола.</a:t>
            </a:r>
            <a:r>
              <a:rPr lang="en-US" i="1" dirty="0" smtClean="0"/>
              <a:t>”</a:t>
            </a:r>
            <a:r>
              <a:rPr lang="ru-RU" i="1" dirty="0" smtClean="0"/>
              <a:t> 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000108"/>
            <a:ext cx="787241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      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 –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кодексом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честі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 чинимо –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для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пільг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для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слави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хвали.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шляхетний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мужчинами: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не я,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Не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коли?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наволоч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рано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богує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спротиву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Рве зубами, де жирно, де кайф, де калим.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ребра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полічимо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вкоротимо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не я,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Не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коли?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нечисті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море,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зла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підступного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повідь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кажи,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можеш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здали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Вмри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воскресни, а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лицарську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заповідь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не я,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Не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коли?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Рвуться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жили? Ми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зв’яжемо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вузол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залізний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Хай нам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позаздрять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позаздрять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орли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двожильні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нашим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девізом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не я,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Не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коли?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6000"/>
            <a:lum/>
          </a:blip>
          <a:srcRect/>
          <a:stretch>
            <a:fillRect l="-5000" t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428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кивати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любимо.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Кажеш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спитаєм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не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забудемо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не я,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Не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коли?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мужчина?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мужчина?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Прекрасно.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Хай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вітри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шторми, хай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дев’яті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вали,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Стій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скеля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пильнуй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наш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девіз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наше гасло: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не я,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Не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коли? 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Присвята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Яремі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Світличному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72"/>
          </a:xfrm>
        </p:spPr>
        <p:txBody>
          <a:bodyPr/>
          <a:lstStyle/>
          <a:p>
            <a:r>
              <a:rPr lang="vi-VN" b="1" dirty="0" smtClean="0"/>
              <a:t>Га́йворонська Га́нна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2" y="1000108"/>
            <a:ext cx="4929222" cy="535785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b="1" dirty="0" err="1" smtClean="0"/>
              <a:t>Народилася</a:t>
            </a:r>
            <a:r>
              <a:rPr lang="ru-RU" sz="3800" b="1" dirty="0" smtClean="0"/>
              <a:t> </a:t>
            </a:r>
            <a:r>
              <a:rPr lang="ru-RU" sz="3800" b="1" dirty="0" smtClean="0">
                <a:hlinkClick r:id="rId2" tooltip="22 серпня"/>
              </a:rPr>
              <a:t>22 </a:t>
            </a:r>
            <a:r>
              <a:rPr lang="ru-RU" sz="3800" b="1" dirty="0" err="1" smtClean="0">
                <a:hlinkClick r:id="rId2" tooltip="22 серпня"/>
              </a:rPr>
              <a:t>серпня</a:t>
            </a:r>
            <a:r>
              <a:rPr lang="ru-RU" sz="3800" b="1" dirty="0" smtClean="0"/>
              <a:t> </a:t>
            </a:r>
            <a:r>
              <a:rPr lang="ru-RU" sz="3800" b="1" dirty="0" smtClean="0">
                <a:hlinkClick r:id="rId3" tooltip="1952"/>
              </a:rPr>
              <a:t>1952</a:t>
            </a:r>
            <a:r>
              <a:rPr lang="ru-RU" sz="3800" b="1" dirty="0" smtClean="0"/>
              <a:t> р. в с. </a:t>
            </a:r>
            <a:r>
              <a:rPr lang="ru-RU" sz="3800" b="1" dirty="0" err="1" smtClean="0">
                <a:hlinkClick r:id="rId4" tooltip="Вільшана (Дворічанський район)"/>
              </a:rPr>
              <a:t>Вільшана</a:t>
            </a:r>
            <a:r>
              <a:rPr lang="ru-RU" sz="3800" b="1" dirty="0" smtClean="0">
                <a:hlinkClick r:id="rId4" tooltip="Вільшана (Дворічанський район)"/>
              </a:rPr>
              <a:t> </a:t>
            </a:r>
            <a:r>
              <a:rPr lang="ru-RU" sz="3800" b="1" dirty="0" err="1" smtClean="0">
                <a:hlinkClick r:id="rId4" tooltip="Вільшана (Дворічанський район)"/>
              </a:rPr>
              <a:t>Дворічанського</a:t>
            </a:r>
            <a:r>
              <a:rPr lang="ru-RU" sz="3800" b="1" dirty="0" smtClean="0">
                <a:hlinkClick r:id="rId4" tooltip="Вільшана (Дворічанський район)"/>
              </a:rPr>
              <a:t> району</a:t>
            </a:r>
            <a:r>
              <a:rPr lang="ru-RU" sz="3800" b="1" dirty="0" smtClean="0"/>
              <a:t> </a:t>
            </a:r>
            <a:r>
              <a:rPr lang="ru-RU" sz="3800" b="1" dirty="0" err="1" smtClean="0">
                <a:hlinkClick r:id="rId5" tooltip="Харківська область"/>
              </a:rPr>
              <a:t>Харківської</a:t>
            </a:r>
            <a:r>
              <a:rPr lang="ru-RU" sz="3800" b="1" dirty="0" smtClean="0">
                <a:hlinkClick r:id="rId5" tooltip="Харківська область"/>
              </a:rPr>
              <a:t> </a:t>
            </a:r>
            <a:r>
              <a:rPr lang="ru-RU" sz="3800" b="1" dirty="0" err="1" smtClean="0">
                <a:hlinkClick r:id="rId5" tooltip="Харківська область"/>
              </a:rPr>
              <a:t>області</a:t>
            </a:r>
            <a:r>
              <a:rPr lang="ru-RU" sz="3800" b="1" dirty="0" smtClean="0"/>
              <a:t>.</a:t>
            </a:r>
          </a:p>
          <a:p>
            <a:pPr>
              <a:buNone/>
            </a:pPr>
            <a:r>
              <a:rPr lang="ru-RU" sz="3800" dirty="0" err="1" smtClean="0"/>
              <a:t>Батько</a:t>
            </a:r>
            <a:r>
              <a:rPr lang="ru-RU" sz="3800" dirty="0" smtClean="0"/>
              <a:t>, </a:t>
            </a:r>
            <a:r>
              <a:rPr lang="ru-RU" sz="3800" dirty="0" err="1" smtClean="0"/>
              <a:t>Андрій</a:t>
            </a:r>
            <a:r>
              <a:rPr lang="ru-RU" sz="3800" dirty="0" smtClean="0"/>
              <a:t> Григорович, </a:t>
            </a:r>
            <a:r>
              <a:rPr lang="ru-RU" sz="3800" dirty="0" err="1" smtClean="0"/>
              <a:t>був</a:t>
            </a:r>
            <a:r>
              <a:rPr lang="ru-RU" sz="3800" dirty="0" smtClean="0"/>
              <a:t> </a:t>
            </a:r>
            <a:r>
              <a:rPr lang="ru-RU" sz="3800" dirty="0" err="1" smtClean="0"/>
              <a:t>офіцером</a:t>
            </a:r>
            <a:r>
              <a:rPr lang="ru-RU" sz="3800" dirty="0" smtClean="0"/>
              <a:t> </a:t>
            </a:r>
            <a:r>
              <a:rPr lang="ru-RU" sz="3800" dirty="0" err="1" smtClean="0">
                <a:hlinkClick r:id="rId6" tooltip="Радянська армія"/>
              </a:rPr>
              <a:t>Радянської</a:t>
            </a:r>
            <a:r>
              <a:rPr lang="ru-RU" sz="3800" dirty="0" smtClean="0">
                <a:hlinkClick r:id="rId6" tooltip="Радянська армія"/>
              </a:rPr>
              <a:t> </a:t>
            </a:r>
            <a:r>
              <a:rPr lang="ru-RU" sz="3800" dirty="0" err="1" smtClean="0">
                <a:hlinkClick r:id="rId6" tooltip="Радянська армія"/>
              </a:rPr>
              <a:t>армії</a:t>
            </a:r>
            <a:r>
              <a:rPr lang="ru-RU" sz="3800" dirty="0" smtClean="0"/>
              <a:t>, </a:t>
            </a:r>
            <a:r>
              <a:rPr lang="ru-RU" sz="3800" dirty="0" err="1" smtClean="0"/>
              <a:t>тож</a:t>
            </a:r>
            <a:r>
              <a:rPr lang="ru-RU" sz="3800" dirty="0" smtClean="0"/>
              <a:t> </a:t>
            </a:r>
            <a:r>
              <a:rPr lang="ru-RU" sz="3800" dirty="0" err="1" smtClean="0"/>
              <a:t>поїздити</a:t>
            </a:r>
            <a:r>
              <a:rPr lang="ru-RU" sz="3800" dirty="0" smtClean="0"/>
              <a:t> по </a:t>
            </a:r>
            <a:r>
              <a:rPr lang="ru-RU" sz="3800" dirty="0" err="1" smtClean="0"/>
              <a:t>світу</a:t>
            </a:r>
            <a:r>
              <a:rPr lang="ru-RU" sz="3800" dirty="0" smtClean="0"/>
              <a:t> </a:t>
            </a:r>
            <a:r>
              <a:rPr lang="ru-RU" sz="3800" dirty="0" err="1" smtClean="0"/>
              <a:t>довелись</a:t>
            </a:r>
            <a:r>
              <a:rPr lang="ru-RU" sz="3800" dirty="0" smtClean="0"/>
              <a:t> </a:t>
            </a:r>
            <a:r>
              <a:rPr lang="ru-RU" sz="3800" dirty="0" err="1" smtClean="0"/>
              <a:t>багато</a:t>
            </a:r>
            <a:r>
              <a:rPr lang="ru-RU" sz="3800" dirty="0" smtClean="0"/>
              <a:t>, </a:t>
            </a:r>
            <a:r>
              <a:rPr lang="ru-RU" sz="3800" dirty="0" err="1" smtClean="0"/>
              <a:t>жартуючи</a:t>
            </a:r>
            <a:r>
              <a:rPr lang="ru-RU" sz="3800" dirty="0" smtClean="0"/>
              <a:t>, </a:t>
            </a:r>
            <a:r>
              <a:rPr lang="ru-RU" sz="3800" dirty="0" err="1" smtClean="0"/>
              <a:t>він</a:t>
            </a:r>
            <a:r>
              <a:rPr lang="ru-RU" sz="3800" dirty="0" smtClean="0"/>
              <a:t> </a:t>
            </a:r>
            <a:r>
              <a:rPr lang="ru-RU" sz="3800" dirty="0" err="1" smtClean="0"/>
              <a:t>називав</a:t>
            </a:r>
            <a:r>
              <a:rPr lang="ru-RU" sz="3800" dirty="0" smtClean="0"/>
              <a:t> свою родину </a:t>
            </a:r>
            <a:r>
              <a:rPr lang="ru-RU" sz="3800" dirty="0" err="1" smtClean="0"/>
              <a:t>кочівним</a:t>
            </a:r>
            <a:r>
              <a:rPr lang="ru-RU" sz="3800" dirty="0" smtClean="0"/>
              <a:t> </a:t>
            </a:r>
            <a:r>
              <a:rPr lang="ru-RU" sz="3800" dirty="0" err="1" smtClean="0"/>
              <a:t>циганським</a:t>
            </a:r>
            <a:r>
              <a:rPr lang="ru-RU" sz="3800" dirty="0" smtClean="0"/>
              <a:t> табором. Де </a:t>
            </a:r>
            <a:r>
              <a:rPr lang="ru-RU" sz="3800" dirty="0" err="1" smtClean="0"/>
              <a:t>тільки</a:t>
            </a:r>
            <a:r>
              <a:rPr lang="ru-RU" sz="3800" dirty="0" smtClean="0"/>
              <a:t> не жили — в </a:t>
            </a:r>
            <a:r>
              <a:rPr lang="ru-RU" sz="3800" dirty="0" smtClean="0">
                <a:hlinkClick r:id="rId7" tooltip="Баку"/>
              </a:rPr>
              <a:t>Баку</a:t>
            </a:r>
            <a:r>
              <a:rPr lang="ru-RU" sz="3800" dirty="0" smtClean="0"/>
              <a:t>, Колках, </a:t>
            </a:r>
            <a:r>
              <a:rPr lang="ru-RU" sz="3800" dirty="0" err="1" smtClean="0">
                <a:hlinkClick r:id="rId8" tooltip="Луцьк"/>
              </a:rPr>
              <a:t>Луцьку</a:t>
            </a:r>
            <a:r>
              <a:rPr lang="ru-RU" sz="3800" dirty="0" smtClean="0"/>
              <a:t>. </a:t>
            </a:r>
            <a:r>
              <a:rPr lang="ru-RU" sz="3800" dirty="0" err="1" smtClean="0"/>
              <a:t>Проїхали</a:t>
            </a:r>
            <a:r>
              <a:rPr lang="ru-RU" sz="3800" dirty="0" smtClean="0"/>
              <a:t> всю </a:t>
            </a:r>
            <a:r>
              <a:rPr lang="ru-RU" sz="3800" dirty="0" err="1" smtClean="0"/>
              <a:t>Західну</a:t>
            </a:r>
            <a:r>
              <a:rPr lang="ru-RU" sz="3800" dirty="0" smtClean="0"/>
              <a:t> </a:t>
            </a:r>
            <a:r>
              <a:rPr lang="ru-RU" sz="3800" dirty="0" err="1" smtClean="0"/>
              <a:t>Україну</a:t>
            </a:r>
            <a:r>
              <a:rPr lang="ru-RU" sz="3800" dirty="0" smtClean="0"/>
              <a:t>, </a:t>
            </a:r>
            <a:r>
              <a:rPr lang="ru-RU" sz="3800" dirty="0" err="1" smtClean="0"/>
              <a:t>оселилися</a:t>
            </a:r>
            <a:r>
              <a:rPr lang="ru-RU" sz="3800" dirty="0" smtClean="0"/>
              <a:t> в </a:t>
            </a:r>
            <a:r>
              <a:rPr lang="ru-RU" sz="3800" dirty="0" err="1" smtClean="0">
                <a:hlinkClick r:id="rId9" tooltip="Донбас"/>
              </a:rPr>
              <a:t>Донбасі</a:t>
            </a:r>
            <a:r>
              <a:rPr lang="ru-RU" sz="3800" dirty="0" smtClean="0"/>
              <a:t>. </a:t>
            </a:r>
            <a:r>
              <a:rPr lang="ru-RU" sz="3800" dirty="0" err="1" smtClean="0"/>
              <a:t>Спершу</a:t>
            </a:r>
            <a:r>
              <a:rPr lang="ru-RU" sz="3800" dirty="0" smtClean="0"/>
              <a:t> мешкали в </a:t>
            </a:r>
            <a:r>
              <a:rPr lang="ru-RU" sz="3800" dirty="0" err="1" smtClean="0"/>
              <a:t>селищі</a:t>
            </a:r>
            <a:r>
              <a:rPr lang="ru-RU" sz="3800" dirty="0" smtClean="0"/>
              <a:t> </a:t>
            </a:r>
            <a:r>
              <a:rPr lang="ru-RU" sz="3800" dirty="0" err="1" smtClean="0">
                <a:hlinkClick r:id="rId10" tooltip="Новосвітлівка (смт)"/>
              </a:rPr>
              <a:t>Новосвітлівці</a:t>
            </a:r>
            <a:r>
              <a:rPr lang="ru-RU" sz="3800" dirty="0" smtClean="0"/>
              <a:t> </a:t>
            </a:r>
            <a:r>
              <a:rPr lang="ru-RU" sz="3800" dirty="0" err="1" smtClean="0">
                <a:hlinkClick r:id="rId11" tooltip="Краснодонський район"/>
              </a:rPr>
              <a:t>Краснодонського</a:t>
            </a:r>
            <a:r>
              <a:rPr lang="ru-RU" sz="3800" dirty="0" smtClean="0"/>
              <a:t> району. </a:t>
            </a:r>
            <a:r>
              <a:rPr lang="ru-RU" sz="3800" dirty="0" err="1" smtClean="0"/>
              <a:t>Згодом</a:t>
            </a:r>
            <a:r>
              <a:rPr lang="ru-RU" sz="3800" dirty="0" smtClean="0"/>
              <a:t> </a:t>
            </a:r>
            <a:r>
              <a:rPr lang="ru-RU" sz="3800" dirty="0" err="1" smtClean="0"/>
              <a:t>перебралися</a:t>
            </a:r>
            <a:r>
              <a:rPr lang="ru-RU" sz="3800" dirty="0" smtClean="0"/>
              <a:t> в </a:t>
            </a:r>
            <a:r>
              <a:rPr lang="ru-RU" sz="3800" dirty="0" err="1" smtClean="0"/>
              <a:t>місто</a:t>
            </a:r>
            <a:r>
              <a:rPr lang="ru-RU" sz="3800" dirty="0" smtClean="0"/>
              <a:t> </a:t>
            </a:r>
            <a:r>
              <a:rPr lang="ru-RU" sz="3800" dirty="0" err="1" smtClean="0">
                <a:hlinkClick r:id="rId12" tooltip="Кремінна"/>
              </a:rPr>
              <a:t>Кремінна</a:t>
            </a:r>
            <a:r>
              <a:rPr lang="ru-RU" sz="3800" dirty="0" smtClean="0"/>
              <a:t>.</a:t>
            </a:r>
          </a:p>
          <a:p>
            <a:pPr>
              <a:buNone/>
            </a:pPr>
            <a:r>
              <a:rPr lang="ru-RU" sz="3800" b="1" dirty="0" err="1" smtClean="0"/>
              <a:t>Після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навчання</a:t>
            </a:r>
            <a:r>
              <a:rPr lang="ru-RU" sz="3800" b="1" dirty="0" smtClean="0"/>
              <a:t> в </a:t>
            </a:r>
            <a:r>
              <a:rPr lang="ru-RU" sz="3800" b="1" dirty="0" err="1" smtClean="0"/>
              <a:t>школі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закінчила</a:t>
            </a:r>
            <a:r>
              <a:rPr lang="ru-RU" sz="3800" b="1" dirty="0" smtClean="0"/>
              <a:t> </a:t>
            </a:r>
            <a:r>
              <a:rPr lang="ru-RU" sz="3800" b="1" dirty="0" err="1" smtClean="0">
                <a:hlinkClick r:id="rId13" tooltip="Кремінське медичне училище (ще не написана)"/>
              </a:rPr>
              <a:t>Кремінське</a:t>
            </a:r>
            <a:r>
              <a:rPr lang="ru-RU" sz="3800" b="1" dirty="0" smtClean="0">
                <a:hlinkClick r:id="rId13" tooltip="Кремінське медичне училище (ще не написана)"/>
              </a:rPr>
              <a:t> </a:t>
            </a:r>
            <a:r>
              <a:rPr lang="ru-RU" sz="3800" b="1" dirty="0" err="1" smtClean="0">
                <a:hlinkClick r:id="rId13" tooltip="Кремінське медичне училище (ще не написана)"/>
              </a:rPr>
              <a:t>медичне</a:t>
            </a:r>
            <a:r>
              <a:rPr lang="ru-RU" sz="3800" b="1" dirty="0" smtClean="0">
                <a:hlinkClick r:id="rId13" tooltip="Кремінське медичне училище (ще не написана)"/>
              </a:rPr>
              <a:t> училище</a:t>
            </a:r>
            <a:r>
              <a:rPr lang="ru-RU" sz="3800" b="1" dirty="0" smtClean="0"/>
              <a:t> та факультет </a:t>
            </a:r>
            <a:r>
              <a:rPr lang="ru-RU" sz="3800" b="1" dirty="0" err="1" smtClean="0"/>
              <a:t>журналістики</a:t>
            </a:r>
            <a:r>
              <a:rPr lang="ru-RU" sz="3800" b="1" dirty="0" smtClean="0"/>
              <a:t> </a:t>
            </a:r>
            <a:r>
              <a:rPr lang="ru-RU" sz="3800" b="1" dirty="0" err="1" smtClean="0">
                <a:hlinkClick r:id="rId14" tooltip="Київський університет"/>
              </a:rPr>
              <a:t>Київського</a:t>
            </a:r>
            <a:r>
              <a:rPr lang="ru-RU" sz="3800" b="1" dirty="0" smtClean="0">
                <a:hlinkClick r:id="rId14" tooltip="Київський університет"/>
              </a:rPr>
              <a:t> державного </a:t>
            </a:r>
            <a:r>
              <a:rPr lang="ru-RU" sz="3800" b="1" dirty="0" err="1" smtClean="0">
                <a:hlinkClick r:id="rId14" tooltip="Київський університет"/>
              </a:rPr>
              <a:t>університету</a:t>
            </a:r>
            <a:r>
              <a:rPr lang="ru-RU" sz="3800" b="1" dirty="0" smtClean="0">
                <a:hlinkClick r:id="rId14" tooltip="Київський університет"/>
              </a:rPr>
              <a:t> </a:t>
            </a:r>
            <a:r>
              <a:rPr lang="ru-RU" sz="3800" b="1" dirty="0" err="1" smtClean="0">
                <a:hlinkClick r:id="rId14" tooltip="Київський університет"/>
              </a:rPr>
              <a:t>ім</a:t>
            </a:r>
            <a:r>
              <a:rPr lang="ru-RU" sz="3800" b="1" dirty="0" smtClean="0">
                <a:hlinkClick r:id="rId14" tooltip="Київський університет"/>
              </a:rPr>
              <a:t>. Т. Г. </a:t>
            </a:r>
            <a:r>
              <a:rPr lang="ru-RU" sz="3800" b="1" dirty="0" err="1" smtClean="0">
                <a:hlinkClick r:id="rId14" tooltip="Київський університет"/>
              </a:rPr>
              <a:t>Шевченка</a:t>
            </a:r>
            <a:r>
              <a:rPr lang="ru-RU" sz="3800" b="1" dirty="0" smtClean="0"/>
              <a:t>. </a:t>
            </a:r>
            <a:r>
              <a:rPr lang="ru-RU" sz="3800" dirty="0" err="1" smtClean="0"/>
              <a:t>Навчання</a:t>
            </a:r>
            <a:r>
              <a:rPr lang="ru-RU" sz="3800" dirty="0" smtClean="0"/>
              <a:t> в </a:t>
            </a:r>
            <a:r>
              <a:rPr lang="ru-RU" sz="3800" dirty="0" err="1" smtClean="0"/>
              <a:t>Київському</a:t>
            </a:r>
            <a:r>
              <a:rPr lang="ru-RU" sz="3800" dirty="0" smtClean="0"/>
              <a:t> державному </a:t>
            </a:r>
            <a:r>
              <a:rPr lang="ru-RU" sz="3800" dirty="0" err="1" smtClean="0"/>
              <a:t>університеті</a:t>
            </a:r>
            <a:r>
              <a:rPr lang="ru-RU" sz="3800" dirty="0" smtClean="0"/>
              <a:t> дало </a:t>
            </a:r>
            <a:r>
              <a:rPr lang="ru-RU" sz="3800" dirty="0" err="1" smtClean="0"/>
              <a:t>їй</a:t>
            </a:r>
            <a:r>
              <a:rPr lang="ru-RU" sz="3800" dirty="0" smtClean="0"/>
              <a:t> </a:t>
            </a:r>
            <a:r>
              <a:rPr lang="ru-RU" sz="3800" dirty="0" err="1" smtClean="0"/>
              <a:t>змогу</a:t>
            </a:r>
            <a:r>
              <a:rPr lang="ru-RU" sz="3800" dirty="0" smtClean="0"/>
              <a:t> </a:t>
            </a:r>
            <a:r>
              <a:rPr lang="ru-RU" sz="3800" dirty="0" err="1" smtClean="0"/>
              <a:t>наблизитись</a:t>
            </a:r>
            <a:r>
              <a:rPr lang="ru-RU" sz="3800" dirty="0" smtClean="0"/>
              <a:t> до </a:t>
            </a:r>
            <a:r>
              <a:rPr lang="ru-RU" sz="3800" dirty="0" err="1" smtClean="0"/>
              <a:t>мовної</a:t>
            </a:r>
            <a:r>
              <a:rPr lang="ru-RU" sz="3800" dirty="0" smtClean="0"/>
              <a:t> </a:t>
            </a:r>
            <a:r>
              <a:rPr lang="ru-RU" sz="3800" dirty="0" err="1" smtClean="0"/>
              <a:t>стихії</a:t>
            </a:r>
            <a:r>
              <a:rPr lang="ru-RU" sz="3800" dirty="0" smtClean="0"/>
              <a:t>, </a:t>
            </a:r>
            <a:r>
              <a:rPr lang="ru-RU" sz="3800" dirty="0" err="1" smtClean="0"/>
              <a:t>відчути</a:t>
            </a:r>
            <a:r>
              <a:rPr lang="ru-RU" sz="3800" dirty="0" smtClean="0"/>
              <a:t> слово як </a:t>
            </a:r>
            <a:r>
              <a:rPr lang="ru-RU" sz="3800" dirty="0" err="1" smtClean="0"/>
              <a:t>матеріал</a:t>
            </a:r>
            <a:r>
              <a:rPr lang="ru-RU" sz="3800" dirty="0" smtClean="0"/>
              <a:t>, </a:t>
            </a:r>
            <a:r>
              <a:rPr lang="ru-RU" sz="3800" dirty="0" err="1" smtClean="0"/>
              <a:t>з</a:t>
            </a:r>
            <a:r>
              <a:rPr lang="ru-RU" sz="3800" dirty="0" smtClean="0"/>
              <a:t> </a:t>
            </a:r>
            <a:r>
              <a:rPr lang="ru-RU" sz="3800" dirty="0" err="1" smtClean="0"/>
              <a:t>якого</a:t>
            </a:r>
            <a:r>
              <a:rPr lang="ru-RU" sz="3800" dirty="0" smtClean="0"/>
              <a:t> </a:t>
            </a:r>
            <a:r>
              <a:rPr lang="ru-RU" sz="3800" dirty="0" err="1" smtClean="0"/>
              <a:t>творяться</a:t>
            </a:r>
            <a:r>
              <a:rPr lang="ru-RU" sz="3800" dirty="0" smtClean="0"/>
              <a:t> </a:t>
            </a:r>
            <a:r>
              <a:rPr lang="ru-RU" sz="3800" dirty="0" err="1" smtClean="0"/>
              <a:t>духовні</a:t>
            </a:r>
            <a:r>
              <a:rPr lang="ru-RU" sz="3800" dirty="0" smtClean="0"/>
              <a:t> </a:t>
            </a:r>
            <a:r>
              <a:rPr lang="ru-RU" sz="3800" dirty="0" err="1" smtClean="0"/>
              <a:t>цінності</a:t>
            </a:r>
            <a:r>
              <a:rPr lang="ru-RU" sz="3800" dirty="0" smtClean="0"/>
              <a:t>. </a:t>
            </a:r>
            <a:r>
              <a:rPr lang="ru-RU" sz="3800" dirty="0" err="1" smtClean="0"/>
              <a:t>Працювала</a:t>
            </a:r>
            <a:r>
              <a:rPr lang="ru-RU" sz="3800" dirty="0" smtClean="0"/>
              <a:t> в </a:t>
            </a:r>
            <a:r>
              <a:rPr lang="ru-RU" sz="3800" dirty="0" err="1" smtClean="0"/>
              <a:t>редакціях</a:t>
            </a:r>
            <a:r>
              <a:rPr lang="ru-RU" sz="3800" dirty="0" smtClean="0"/>
              <a:t> </a:t>
            </a:r>
            <a:r>
              <a:rPr lang="ru-RU" sz="3800" dirty="0" err="1" smtClean="0"/>
              <a:t>обласної</a:t>
            </a:r>
            <a:r>
              <a:rPr lang="ru-RU" sz="3800" dirty="0" smtClean="0"/>
              <a:t> та </a:t>
            </a:r>
            <a:r>
              <a:rPr lang="ru-RU" sz="3800" dirty="0" err="1" smtClean="0"/>
              <a:t>районних</a:t>
            </a:r>
            <a:r>
              <a:rPr lang="ru-RU" sz="3800" dirty="0" smtClean="0"/>
              <a:t> газет.</a:t>
            </a:r>
          </a:p>
          <a:p>
            <a:endParaRPr lang="ru-RU" dirty="0"/>
          </a:p>
        </p:txBody>
      </p:sp>
      <p:pic>
        <p:nvPicPr>
          <p:cNvPr id="4" name="Рисунок 3" descr="Cxrnwl6osBM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285720" y="1000108"/>
            <a:ext cx="3071802" cy="45811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71456"/>
            <a:ext cx="8229600" cy="628654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вірші</a:t>
            </a:r>
            <a:r>
              <a:rPr lang="ru-RU" dirty="0" smtClean="0"/>
              <a:t> </a:t>
            </a:r>
            <a:r>
              <a:rPr lang="ru-RU" dirty="0" err="1" smtClean="0"/>
              <a:t>поетеси</a:t>
            </a:r>
            <a:r>
              <a:rPr lang="ru-RU" dirty="0" smtClean="0"/>
              <a:t> </a:t>
            </a:r>
            <a:r>
              <a:rPr lang="ru-RU" dirty="0" err="1" smtClean="0"/>
              <a:t>надруковані</a:t>
            </a:r>
            <a:r>
              <a:rPr lang="ru-RU" dirty="0" smtClean="0"/>
              <a:t> в </a:t>
            </a:r>
            <a:r>
              <a:rPr lang="ru-RU" dirty="0" err="1" smtClean="0"/>
              <a:t>кремінській</a:t>
            </a:r>
            <a:r>
              <a:rPr lang="ru-RU" dirty="0" smtClean="0"/>
              <a:t> </a:t>
            </a:r>
            <a:r>
              <a:rPr lang="ru-RU" dirty="0" err="1" smtClean="0"/>
              <a:t>райгазеті</a:t>
            </a:r>
            <a:r>
              <a:rPr lang="ru-RU" dirty="0" smtClean="0"/>
              <a:t> </a:t>
            </a:r>
            <a:r>
              <a:rPr lang="ru-RU" b="1" dirty="0" smtClean="0"/>
              <a:t>«</a:t>
            </a:r>
            <a:r>
              <a:rPr lang="ru-RU" dirty="0" err="1" smtClean="0"/>
              <a:t>Ленінський</a:t>
            </a:r>
            <a:r>
              <a:rPr lang="ru-RU" dirty="0" smtClean="0"/>
              <a:t> прапор» та в </a:t>
            </a:r>
            <a:r>
              <a:rPr lang="ru-RU" dirty="0" err="1" smtClean="0"/>
              <a:t>обласній</a:t>
            </a:r>
            <a:r>
              <a:rPr lang="ru-RU" dirty="0" smtClean="0"/>
              <a:t> </a:t>
            </a:r>
            <a:r>
              <a:rPr lang="ru-RU" dirty="0" err="1" smtClean="0"/>
              <a:t>молодіжній</a:t>
            </a:r>
            <a:r>
              <a:rPr lang="ru-RU" dirty="0" smtClean="0"/>
              <a:t> </a:t>
            </a:r>
            <a:r>
              <a:rPr lang="ru-RU" dirty="0" err="1" smtClean="0"/>
              <a:t>газеті</a:t>
            </a:r>
            <a:r>
              <a:rPr lang="ru-RU" dirty="0" smtClean="0"/>
              <a:t> «</a:t>
            </a:r>
            <a:r>
              <a:rPr lang="ru-RU" dirty="0" err="1" smtClean="0"/>
              <a:t>Молодогвардієць</a:t>
            </a:r>
            <a:r>
              <a:rPr lang="ru-RU" dirty="0" smtClean="0"/>
              <a:t>». 1978 року </a:t>
            </a:r>
            <a:r>
              <a:rPr lang="ru-RU" dirty="0" err="1" smtClean="0"/>
              <a:t>з'явилася</a:t>
            </a:r>
            <a:r>
              <a:rPr lang="ru-RU" dirty="0" smtClean="0"/>
              <a:t> </a:t>
            </a:r>
            <a:r>
              <a:rPr lang="ru-RU" dirty="0" err="1" smtClean="0"/>
              <a:t>публікація</a:t>
            </a:r>
            <a:r>
              <a:rPr lang="ru-RU" dirty="0" smtClean="0"/>
              <a:t> в </a:t>
            </a:r>
            <a:r>
              <a:rPr lang="ru-RU" dirty="0" err="1" smtClean="0"/>
              <a:t>республіканському</a:t>
            </a:r>
            <a:r>
              <a:rPr lang="ru-RU" dirty="0" smtClean="0"/>
              <a:t> </a:t>
            </a:r>
            <a:r>
              <a:rPr lang="ru-RU" dirty="0" err="1" smtClean="0"/>
              <a:t>журналі</a:t>
            </a:r>
            <a:r>
              <a:rPr lang="ru-RU" dirty="0" smtClean="0"/>
              <a:t> «Ранок». Були </a:t>
            </a:r>
            <a:r>
              <a:rPr lang="ru-RU" dirty="0" err="1" smtClean="0"/>
              <a:t>добірки</a:t>
            </a:r>
            <a:r>
              <a:rPr lang="ru-RU" dirty="0" smtClean="0"/>
              <a:t> </a:t>
            </a:r>
            <a:r>
              <a:rPr lang="ru-RU" dirty="0" err="1" smtClean="0"/>
              <a:t>віршів</a:t>
            </a:r>
            <a:r>
              <a:rPr lang="ru-RU" dirty="0" smtClean="0"/>
              <a:t> у журналах </a:t>
            </a:r>
            <a:r>
              <a:rPr lang="ru-RU" dirty="0" smtClean="0">
                <a:hlinkClick r:id="rId2" tooltip="Дніпро (журнал)"/>
              </a:rPr>
              <a:t>«</a:t>
            </a:r>
            <a:r>
              <a:rPr lang="ru-RU" dirty="0" err="1" smtClean="0">
                <a:hlinkClick r:id="rId2" tooltip="Дніпро (журнал)"/>
              </a:rPr>
              <a:t>Дніпро</a:t>
            </a:r>
            <a:r>
              <a:rPr lang="ru-RU" dirty="0" smtClean="0">
                <a:hlinkClick r:id="rId2" tooltip="Дніпро (журнал)"/>
              </a:rPr>
              <a:t>»</a:t>
            </a:r>
            <a:r>
              <a:rPr lang="ru-RU" dirty="0" smtClean="0"/>
              <a:t>, </a:t>
            </a:r>
            <a:r>
              <a:rPr lang="ru-RU" dirty="0" smtClean="0">
                <a:hlinkClick r:id="rId3" tooltip="Київ (журнал)"/>
              </a:rPr>
              <a:t>«</a:t>
            </a:r>
            <a:r>
              <a:rPr lang="ru-RU" dirty="0" err="1" smtClean="0">
                <a:hlinkClick r:id="rId3" tooltip="Київ (журнал)"/>
              </a:rPr>
              <a:t>Київ</a:t>
            </a:r>
            <a:r>
              <a:rPr lang="ru-RU" dirty="0" smtClean="0">
                <a:hlinkClick r:id="rId3" tooltip="Київ (журнал)"/>
              </a:rPr>
              <a:t>»</a:t>
            </a:r>
            <a:r>
              <a:rPr lang="ru-RU" dirty="0" smtClean="0"/>
              <a:t>, </a:t>
            </a:r>
            <a:r>
              <a:rPr lang="ru-RU" dirty="0" smtClean="0">
                <a:hlinkClick r:id="rId4" tooltip="Прапор (журнал) (ще не написана)"/>
              </a:rPr>
              <a:t>«Прапор»</a:t>
            </a:r>
            <a:r>
              <a:rPr lang="ru-RU" dirty="0" smtClean="0"/>
              <a:t>, </a:t>
            </a:r>
            <a:r>
              <a:rPr lang="ru-RU" dirty="0" smtClean="0">
                <a:hlinkClick r:id="rId5" tooltip="Україна (журнал)"/>
              </a:rPr>
              <a:t>«</a:t>
            </a:r>
            <a:r>
              <a:rPr lang="ru-RU" dirty="0" err="1" smtClean="0">
                <a:hlinkClick r:id="rId5" tooltip="Україна (журнал)"/>
              </a:rPr>
              <a:t>Україна</a:t>
            </a:r>
            <a:r>
              <a:rPr lang="ru-RU" dirty="0" smtClean="0">
                <a:hlinkClick r:id="rId5" tooltip="Україна (журнал)"/>
              </a:rPr>
              <a:t>»</a:t>
            </a:r>
            <a:r>
              <a:rPr lang="ru-RU" dirty="0" smtClean="0"/>
              <a:t>, у </a:t>
            </a:r>
            <a:r>
              <a:rPr lang="ru-RU" dirty="0" err="1" smtClean="0"/>
              <a:t>колективному</a:t>
            </a:r>
            <a:r>
              <a:rPr lang="ru-RU" dirty="0" smtClean="0"/>
              <a:t> </a:t>
            </a:r>
            <a:r>
              <a:rPr lang="ru-RU" dirty="0" err="1" smtClean="0"/>
              <a:t>збірнику</a:t>
            </a:r>
            <a:r>
              <a:rPr lang="ru-RU" dirty="0" smtClean="0"/>
              <a:t> «Поиск» (</a:t>
            </a:r>
            <a:r>
              <a:rPr lang="ru-RU" dirty="0" err="1" smtClean="0"/>
              <a:t>видавництво</a:t>
            </a:r>
            <a:r>
              <a:rPr lang="ru-RU" dirty="0" smtClean="0"/>
              <a:t> «</a:t>
            </a:r>
            <a:r>
              <a:rPr lang="ru-RU" dirty="0" err="1" smtClean="0"/>
              <a:t>Донбас</a:t>
            </a:r>
            <a:r>
              <a:rPr lang="ru-RU" dirty="0" smtClean="0"/>
              <a:t>»).</a:t>
            </a:r>
          </a:p>
          <a:p>
            <a:pPr>
              <a:buNone/>
            </a:pPr>
            <a:r>
              <a:rPr lang="ru-RU" b="1" dirty="0" smtClean="0">
                <a:hlinkClick r:id="rId6" tooltip="1988"/>
              </a:rPr>
              <a:t>1988</a:t>
            </a:r>
            <a:r>
              <a:rPr lang="ru-RU" b="1" dirty="0" smtClean="0"/>
              <a:t> року </a:t>
            </a:r>
            <a:r>
              <a:rPr lang="ru-RU" b="1" dirty="0" err="1" smtClean="0"/>
              <a:t>вийшов</a:t>
            </a:r>
            <a:r>
              <a:rPr lang="ru-RU" b="1" dirty="0" smtClean="0"/>
              <a:t> </a:t>
            </a:r>
            <a:r>
              <a:rPr lang="ru-RU" b="1" dirty="0" err="1" smtClean="0"/>
              <a:t>поетичний</a:t>
            </a:r>
            <a:r>
              <a:rPr lang="ru-RU" b="1" dirty="0" smtClean="0"/>
              <a:t> </a:t>
            </a:r>
            <a:r>
              <a:rPr lang="ru-RU" b="1" dirty="0" err="1" smtClean="0"/>
              <a:t>збірник</a:t>
            </a:r>
            <a:r>
              <a:rPr lang="ru-RU" b="1" dirty="0" smtClean="0"/>
              <a:t> </a:t>
            </a:r>
            <a:r>
              <a:rPr lang="ru-RU" b="1" dirty="0" err="1" smtClean="0"/>
              <a:t>поетеси</a:t>
            </a:r>
            <a:r>
              <a:rPr lang="ru-RU" b="1" dirty="0" smtClean="0"/>
              <a:t> «Перший </a:t>
            </a:r>
            <a:r>
              <a:rPr lang="ru-RU" b="1" dirty="0" err="1" smtClean="0"/>
              <a:t>поцілунок</a:t>
            </a:r>
            <a:r>
              <a:rPr lang="ru-RU" b="1" dirty="0" smtClean="0"/>
              <a:t>», за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авторку</a:t>
            </a:r>
            <a:r>
              <a:rPr lang="ru-RU" b="1" dirty="0" smtClean="0"/>
              <a:t> </a:t>
            </a:r>
            <a:r>
              <a:rPr lang="ru-RU" b="1" dirty="0" err="1" smtClean="0"/>
              <a:t>було</a:t>
            </a:r>
            <a:r>
              <a:rPr lang="ru-RU" b="1" dirty="0" smtClean="0"/>
              <a:t> </a:t>
            </a:r>
            <a:r>
              <a:rPr lang="ru-RU" b="1" dirty="0" err="1" smtClean="0"/>
              <a:t>прийнято</a:t>
            </a:r>
            <a:r>
              <a:rPr lang="ru-RU" b="1" dirty="0" smtClean="0"/>
              <a:t> до </a:t>
            </a:r>
            <a:r>
              <a:rPr lang="ru-RU" b="1" dirty="0" err="1" smtClean="0"/>
              <a:t>членів</a:t>
            </a:r>
            <a:r>
              <a:rPr lang="ru-RU" b="1" dirty="0" smtClean="0"/>
              <a:t> </a:t>
            </a:r>
            <a:r>
              <a:rPr lang="ru-RU" b="1" dirty="0" err="1" smtClean="0">
                <a:hlinkClick r:id="rId7" tooltip="Спілка письменників України"/>
              </a:rPr>
              <a:t>Спілки</a:t>
            </a:r>
            <a:r>
              <a:rPr lang="ru-RU" b="1" dirty="0" smtClean="0">
                <a:hlinkClick r:id="rId7" tooltip="Спілка письменників України"/>
              </a:rPr>
              <a:t> </a:t>
            </a:r>
            <a:r>
              <a:rPr lang="ru-RU" b="1" dirty="0" err="1" smtClean="0">
                <a:hlinkClick r:id="rId7" tooltip="Спілка письменників України"/>
              </a:rPr>
              <a:t>письменників</a:t>
            </a:r>
            <a:r>
              <a:rPr lang="ru-RU" b="1" dirty="0" smtClean="0"/>
              <a:t>. </a:t>
            </a:r>
            <a:r>
              <a:rPr lang="ru-RU" b="1" dirty="0" err="1" smtClean="0"/>
              <a:t>Віршам</a:t>
            </a:r>
            <a:r>
              <a:rPr lang="ru-RU" b="1" dirty="0" smtClean="0"/>
              <a:t> </a:t>
            </a:r>
            <a:r>
              <a:rPr lang="ru-RU" b="1" dirty="0" err="1" smtClean="0"/>
              <a:t>Ганни</a:t>
            </a:r>
            <a:r>
              <a:rPr lang="ru-RU" b="1" dirty="0" smtClean="0"/>
              <a:t> </a:t>
            </a:r>
            <a:r>
              <a:rPr lang="ru-RU" b="1" dirty="0" err="1" smtClean="0"/>
              <a:t>Гайворонської</a:t>
            </a:r>
            <a:r>
              <a:rPr lang="ru-RU" b="1" dirty="0" smtClean="0"/>
              <a:t> </a:t>
            </a:r>
            <a:r>
              <a:rPr lang="ru-RU" b="1" dirty="0" err="1" smtClean="0"/>
              <a:t>властиві</a:t>
            </a:r>
            <a:r>
              <a:rPr lang="ru-RU" b="1" dirty="0" smtClean="0"/>
              <a:t> </a:t>
            </a:r>
            <a:r>
              <a:rPr lang="ru-RU" b="1" dirty="0" err="1" smtClean="0"/>
              <a:t>драматичність</a:t>
            </a:r>
            <a:r>
              <a:rPr lang="ru-RU" b="1" dirty="0" smtClean="0"/>
              <a:t>, </a:t>
            </a:r>
            <a:r>
              <a:rPr lang="ru-RU" b="1" dirty="0" err="1" smtClean="0"/>
              <a:t>пристрасність</a:t>
            </a:r>
            <a:r>
              <a:rPr lang="ru-RU" b="1" dirty="0" smtClean="0"/>
              <a:t>, </a:t>
            </a:r>
            <a:r>
              <a:rPr lang="ru-RU" b="1" dirty="0" err="1" smtClean="0"/>
              <a:t>ліризм</a:t>
            </a:r>
            <a:r>
              <a:rPr lang="ru-RU" b="1" dirty="0" smtClean="0"/>
              <a:t>, </a:t>
            </a:r>
            <a:r>
              <a:rPr lang="ru-RU" b="1" dirty="0" err="1" smtClean="0"/>
              <a:t>правдивість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dirty="0" smtClean="0"/>
              <a:t>Автор </a:t>
            </a:r>
            <a:r>
              <a:rPr lang="ru-RU" dirty="0" err="1" smtClean="0">
                <a:hlinkClick r:id="rId8" tooltip="Поезія"/>
              </a:rPr>
              <a:t>поетичних</a:t>
            </a:r>
            <a:r>
              <a:rPr lang="ru-RU" dirty="0" smtClean="0"/>
              <a:t> </a:t>
            </a:r>
            <a:r>
              <a:rPr lang="ru-RU" dirty="0" err="1" smtClean="0"/>
              <a:t>книжок</a:t>
            </a:r>
            <a:r>
              <a:rPr lang="ru-RU" dirty="0" smtClean="0"/>
              <a:t> «Перший </a:t>
            </a:r>
            <a:r>
              <a:rPr lang="ru-RU" dirty="0" err="1" smtClean="0"/>
              <a:t>поцілунок</a:t>
            </a:r>
            <a:r>
              <a:rPr lang="ru-RU" dirty="0" smtClean="0"/>
              <a:t>», «Бог», «</a:t>
            </a:r>
            <a:r>
              <a:rPr lang="ru-RU" dirty="0" err="1" smtClean="0"/>
              <a:t>Циганська</a:t>
            </a:r>
            <a:r>
              <a:rPr lang="ru-RU" dirty="0" smtClean="0"/>
              <a:t> </a:t>
            </a:r>
            <a:r>
              <a:rPr lang="ru-RU" dirty="0" err="1" smtClean="0"/>
              <a:t>ніч</a:t>
            </a:r>
            <a:r>
              <a:rPr lang="ru-RU" dirty="0" smtClean="0"/>
              <a:t>», «Чаша Грааля», </a:t>
            </a:r>
            <a:r>
              <a:rPr lang="ru-RU" dirty="0" err="1" smtClean="0"/>
              <a:t>драматичної</a:t>
            </a:r>
            <a:r>
              <a:rPr lang="ru-RU" dirty="0" smtClean="0"/>
              <a:t> </a:t>
            </a:r>
            <a:r>
              <a:rPr lang="ru-RU" dirty="0" err="1" smtClean="0">
                <a:hlinkClick r:id="rId9" tooltip="Поема"/>
              </a:rPr>
              <a:t>поеми</a:t>
            </a:r>
            <a:r>
              <a:rPr lang="ru-RU" dirty="0" smtClean="0"/>
              <a:t> «Булава».</a:t>
            </a:r>
          </a:p>
          <a:p>
            <a:pPr>
              <a:buNone/>
            </a:pPr>
            <a:r>
              <a:rPr lang="ru-RU" dirty="0" smtClean="0">
                <a:hlinkClick r:id="rId10" tooltip="2000"/>
              </a:rPr>
              <a:t>2000</a:t>
            </a:r>
            <a:r>
              <a:rPr lang="ru-RU" dirty="0" smtClean="0"/>
              <a:t> року вступила до </a:t>
            </a:r>
            <a:r>
              <a:rPr lang="ru-RU" dirty="0" err="1" smtClean="0">
                <a:hlinkClick r:id="rId11" tooltip="Сестри Василіянки"/>
              </a:rPr>
              <a:t>Третього</a:t>
            </a:r>
            <a:r>
              <a:rPr lang="ru-RU" dirty="0" smtClean="0">
                <a:hlinkClick r:id="rId11" tooltip="Сестри Василіянки"/>
              </a:rPr>
              <a:t> </a:t>
            </a:r>
            <a:r>
              <a:rPr lang="ru-RU" dirty="0" err="1" smtClean="0">
                <a:hlinkClick r:id="rId11" tooltip="Сестри Василіянки"/>
              </a:rPr>
              <a:t>Василіянського</a:t>
            </a:r>
            <a:r>
              <a:rPr lang="ru-RU" dirty="0" smtClean="0">
                <a:hlinkClick r:id="rId11" tooltip="Сестри Василіянки"/>
              </a:rPr>
              <a:t> Чину</a:t>
            </a:r>
            <a:r>
              <a:rPr lang="ru-RU" dirty="0" smtClean="0"/>
              <a:t>, </a:t>
            </a:r>
            <a:r>
              <a:rPr lang="ru-RU" dirty="0" err="1" smtClean="0"/>
              <a:t>узяла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черниче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сестра </a:t>
            </a:r>
            <a:r>
              <a:rPr lang="ru-RU" dirty="0" err="1" smtClean="0"/>
              <a:t>Філомена</a:t>
            </a:r>
            <a:r>
              <a:rPr lang="ru-RU" dirty="0" smtClean="0"/>
              <a:t>. </a:t>
            </a:r>
            <a:r>
              <a:rPr lang="ru-RU" dirty="0" err="1" smtClean="0"/>
              <a:t>Організувала</a:t>
            </a:r>
            <a:r>
              <a:rPr lang="ru-RU" dirty="0" smtClean="0"/>
              <a:t> в </a:t>
            </a:r>
            <a:r>
              <a:rPr lang="ru-RU" dirty="0" err="1" smtClean="0"/>
              <a:t>Луганську</a:t>
            </a:r>
            <a:r>
              <a:rPr lang="ru-RU" dirty="0" smtClean="0"/>
              <a:t> </a:t>
            </a:r>
            <a:r>
              <a:rPr lang="ru-RU" dirty="0" err="1" smtClean="0"/>
              <a:t>молодіжний</a:t>
            </a:r>
            <a:r>
              <a:rPr lang="ru-RU" dirty="0" smtClean="0"/>
              <a:t> </a:t>
            </a:r>
            <a:r>
              <a:rPr lang="ru-RU" dirty="0" err="1" smtClean="0"/>
              <a:t>християнський</a:t>
            </a:r>
            <a:r>
              <a:rPr lang="ru-RU" dirty="0" smtClean="0"/>
              <a:t> театр «</a:t>
            </a:r>
            <a:r>
              <a:rPr lang="ru-RU" dirty="0" err="1" smtClean="0"/>
              <a:t>Божі</a:t>
            </a:r>
            <a:r>
              <a:rPr lang="ru-RU" dirty="0" smtClean="0"/>
              <a:t> </a:t>
            </a:r>
            <a:r>
              <a:rPr lang="ru-RU" dirty="0" err="1" smtClean="0"/>
              <a:t>діти</a:t>
            </a:r>
            <a:r>
              <a:rPr lang="ru-RU" dirty="0" smtClean="0"/>
              <a:t>». </a:t>
            </a:r>
            <a:r>
              <a:rPr lang="ru-RU" dirty="0" err="1" smtClean="0"/>
              <a:t>Підготувала</a:t>
            </a:r>
            <a:r>
              <a:rPr lang="ru-RU" dirty="0" smtClean="0"/>
              <a:t> </a:t>
            </a:r>
            <a:r>
              <a:rPr lang="ru-RU" dirty="0" err="1" smtClean="0"/>
              <a:t>віршовані</a:t>
            </a:r>
            <a:r>
              <a:rPr lang="ru-RU" dirty="0" smtClean="0"/>
              <a:t> </a:t>
            </a:r>
            <a:r>
              <a:rPr lang="ru-RU" dirty="0" err="1" smtClean="0"/>
              <a:t>вистави</a:t>
            </a:r>
            <a:r>
              <a:rPr lang="ru-RU" dirty="0" smtClean="0"/>
              <a:t> «</a:t>
            </a:r>
            <a:r>
              <a:rPr lang="ru-RU" dirty="0" err="1" smtClean="0"/>
              <a:t>Таємниця</a:t>
            </a:r>
            <a:r>
              <a:rPr lang="ru-RU" dirty="0" smtClean="0"/>
              <a:t> </a:t>
            </a:r>
            <a:r>
              <a:rPr lang="ru-RU" dirty="0" err="1" smtClean="0"/>
              <a:t>щастя</a:t>
            </a:r>
            <a:r>
              <a:rPr lang="ru-RU" dirty="0" smtClean="0"/>
              <a:t>», «Свята </a:t>
            </a:r>
            <a:r>
              <a:rPr lang="ru-RU" dirty="0" err="1" smtClean="0"/>
              <a:t>Філомена</a:t>
            </a:r>
            <a:r>
              <a:rPr lang="ru-RU" dirty="0" smtClean="0"/>
              <a:t>», «</a:t>
            </a:r>
            <a:r>
              <a:rPr lang="ru-RU" dirty="0" err="1" smtClean="0"/>
              <a:t>Тернина</a:t>
            </a:r>
            <a:r>
              <a:rPr lang="ru-RU" dirty="0" smtClean="0"/>
              <a:t> </a:t>
            </a:r>
            <a:r>
              <a:rPr lang="ru-RU" dirty="0" err="1" smtClean="0"/>
              <a:t>Христової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6000"/>
            <a:lum/>
          </a:blip>
          <a:srcRect/>
          <a:stretch>
            <a:fillRect l="-10000" t="-41000" r="-10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uk-UA" dirty="0" smtClean="0"/>
              <a:t>Я біла ластівка Донбасу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71612"/>
            <a:ext cx="4071966" cy="475775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Ластівка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Донбасу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ластівка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Донбасу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не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чорні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ластівки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небеса –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прикрасу,</a:t>
            </a: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обживаю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змалку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залюбки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стихія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обрії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шовкові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сонця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хмар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сумних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сльоза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небо гоже – 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твоєї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крові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очах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моїх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бірюза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Розправлю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крила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полечу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стрілою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розп’яття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хмарин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тінь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боїться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хай </a:t>
            </a:r>
            <a:r>
              <a:rPr lang="ru-RU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летить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мною</a:t>
            </a:r>
          </a:p>
          <a:p>
            <a:pPr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628" y="1428736"/>
            <a:ext cx="350046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таємничу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мудру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височінь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неземна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Та як же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бути?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Земне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тяжіння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крила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обтина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Полюють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незвичну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птаху люди,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Ось тому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ластівка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чорні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ластівки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дзьобають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люто,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 одна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небеса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Божі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небес не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як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дається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на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сумній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бунтують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зливи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раюванні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ангельська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краса.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ластівка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Донбасу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щаслива,Що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 дав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крила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підкоряти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небеса.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774</Words>
  <Application>Microsoft Office PowerPoint</Application>
  <PresentationFormat>Экран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Літературні  діячі    Луганщини.</vt:lpstr>
      <vt:lpstr>План презентації </vt:lpstr>
      <vt:lpstr>Іван Світличний</vt:lpstr>
      <vt:lpstr>Презентация PowerPoint</vt:lpstr>
      <vt:lpstr>“Ми серцем голі догола.”  </vt:lpstr>
      <vt:lpstr>Презентация PowerPoint</vt:lpstr>
      <vt:lpstr>Га́йворонська Га́нна</vt:lpstr>
      <vt:lpstr>Презентация PowerPoint</vt:lpstr>
      <vt:lpstr>Я біла ластівка Донбасу </vt:lpstr>
      <vt:lpstr>Василь Голобородько</vt:lpstr>
      <vt:lpstr>Презентация PowerPoint</vt:lpstr>
      <vt:lpstr>У квітні білим небом вишневого молока літають золоті птахи: золоті птахи дахів. Вони політають-політають і, як голуби, знову сідають на хати. Аж якось одна золота птаха прилетіла із білого неба до мене і забрала мої руки, моє серце, мої очі і мій спокій. І потім зникла у білому небі. Довго я ходив, довго ходив – аж поки знайшов ту птаху золоту. Віддай, птахо золота, мої руки, моє серце, мої очі і мій спокій..." А з-під крил птахи золотої випурхнуло дівча: маленьке-маленьке – у чашечці вишневої квітки умістилося б! – І на її малесеньких білих долоньках лежали мої руки, моє серце, мої очі і мій спокій...</vt:lpstr>
      <vt:lpstr>Іван Низовий</vt:lpstr>
      <vt:lpstr>Проза</vt:lpstr>
      <vt:lpstr>Презентация PowerPoint</vt:lpstr>
      <vt:lpstr>Презентация PowerPoint</vt:lpstr>
      <vt:lpstr>Презентация PowerPoint</vt:lpstr>
    </vt:vector>
  </TitlesOfParts>
  <Manager>Третынко Л.Н.</Manager>
  <Company>СШ №5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Літературні діячі Луганщіни.</dc:title>
  <dc:creator>Ilina Sitnikova;Дорохин Захар</dc:creator>
  <cp:lastModifiedBy>Лилия</cp:lastModifiedBy>
  <cp:revision>52</cp:revision>
  <dcterms:created xsi:type="dcterms:W3CDTF">2015-01-27T08:28:30Z</dcterms:created>
  <dcterms:modified xsi:type="dcterms:W3CDTF">2020-07-29T03:24:45Z</dcterms:modified>
</cp:coreProperties>
</file>