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8A7D1-889D-4376-BC74-0C39A553C473}" type="datetimeFigureOut">
              <a:rPr lang="ru-RU" smtClean="0"/>
              <a:pPr/>
              <a:t>28.01.2018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64C59-8167-4056-A13D-A65B46E4558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8A7D1-889D-4376-BC74-0C39A553C473}" type="datetimeFigureOut">
              <a:rPr lang="ru-RU" smtClean="0"/>
              <a:pPr/>
              <a:t>28.01.2018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64C59-8167-4056-A13D-A65B46E4558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8A7D1-889D-4376-BC74-0C39A553C473}" type="datetimeFigureOut">
              <a:rPr lang="ru-RU" smtClean="0"/>
              <a:pPr/>
              <a:t>28.01.2018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64C59-8167-4056-A13D-A65B46E4558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8A7D1-889D-4376-BC74-0C39A553C473}" type="datetimeFigureOut">
              <a:rPr lang="ru-RU" smtClean="0"/>
              <a:pPr/>
              <a:t>28.01.2018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64C59-8167-4056-A13D-A65B46E4558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8A7D1-889D-4376-BC74-0C39A553C473}" type="datetimeFigureOut">
              <a:rPr lang="ru-RU" smtClean="0"/>
              <a:pPr/>
              <a:t>28.01.2018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64C59-8167-4056-A13D-A65B46E4558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8A7D1-889D-4376-BC74-0C39A553C473}" type="datetimeFigureOut">
              <a:rPr lang="ru-RU" smtClean="0"/>
              <a:pPr/>
              <a:t>28.01.2018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64C59-8167-4056-A13D-A65B46E4558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8A7D1-889D-4376-BC74-0C39A553C473}" type="datetimeFigureOut">
              <a:rPr lang="ru-RU" smtClean="0"/>
              <a:pPr/>
              <a:t>28.01.2018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64C59-8167-4056-A13D-A65B46E4558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8A7D1-889D-4376-BC74-0C39A553C473}" type="datetimeFigureOut">
              <a:rPr lang="ru-RU" smtClean="0"/>
              <a:pPr/>
              <a:t>28.01.2018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64C59-8167-4056-A13D-A65B46E4558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8A7D1-889D-4376-BC74-0C39A553C473}" type="datetimeFigureOut">
              <a:rPr lang="ru-RU" smtClean="0"/>
              <a:pPr/>
              <a:t>28.01.2018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64C59-8167-4056-A13D-A65B46E4558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8A7D1-889D-4376-BC74-0C39A553C473}" type="datetimeFigureOut">
              <a:rPr lang="ru-RU" smtClean="0"/>
              <a:pPr/>
              <a:t>28.01.2018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64C59-8167-4056-A13D-A65B46E4558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8A7D1-889D-4376-BC74-0C39A553C473}" type="datetimeFigureOut">
              <a:rPr lang="ru-RU" smtClean="0"/>
              <a:pPr/>
              <a:t>28.01.2018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6B64C59-8167-4056-A13D-A65B46E4558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C6B64C59-8167-4056-A13D-A65B46E4558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EC68A7D1-889D-4376-BC74-0C39A553C473}" type="datetimeFigureOut">
              <a:rPr lang="ru-RU" smtClean="0"/>
              <a:pPr/>
              <a:t>28.01.2018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1124744"/>
            <a:ext cx="7772400" cy="4320480"/>
          </a:xfrm>
        </p:spPr>
        <p:txBody>
          <a:bodyPr>
            <a:noAutofit/>
          </a:bodyPr>
          <a:lstStyle/>
          <a:p>
            <a:pPr algn="ctr"/>
            <a:r>
              <a:rPr lang="ru-RU" sz="4000" dirty="0" smtClean="0"/>
              <a:t>Творческая работа</a:t>
            </a: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>«Поэты </a:t>
            </a:r>
            <a:r>
              <a:rPr lang="ru-RU" sz="4000" dirty="0" smtClean="0"/>
              <a:t>Луганска»</a:t>
            </a:r>
            <a:br>
              <a:rPr lang="ru-RU" sz="4000" dirty="0" smtClean="0"/>
            </a:br>
            <a:r>
              <a:rPr lang="ru-RU" sz="4000" dirty="0" smtClean="0"/>
              <a:t>участника литературной студии «Апрель»</a:t>
            </a:r>
            <a:br>
              <a:rPr lang="ru-RU" sz="4000" dirty="0" smtClean="0"/>
            </a:br>
            <a:r>
              <a:rPr lang="ru-RU" sz="4000" dirty="0" smtClean="0"/>
              <a:t>ученицы 9-А класса</a:t>
            </a:r>
            <a:br>
              <a:rPr lang="ru-RU" sz="4000" dirty="0" smtClean="0"/>
            </a:br>
            <a:r>
              <a:rPr lang="ru-RU" sz="4000" dirty="0" smtClean="0"/>
              <a:t>ГУ ЛНР «</a:t>
            </a:r>
            <a:r>
              <a:rPr lang="ru-RU" sz="4000" dirty="0" smtClean="0"/>
              <a:t>ЛОУ-СШ </a:t>
            </a:r>
            <a:r>
              <a:rPr lang="ru-RU" sz="4000" dirty="0" smtClean="0"/>
              <a:t>№5»</a:t>
            </a:r>
            <a:br>
              <a:rPr lang="ru-RU" sz="4000" dirty="0" smtClean="0"/>
            </a:br>
            <a:r>
              <a:rPr lang="ru-RU" sz="4000" dirty="0" smtClean="0"/>
              <a:t>Бубновой Вероники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xmlns="" val="106757090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cap="all" dirty="0"/>
              <a:t>СПЕКТОР ВЛАДИМИР ДАВЫДОВИЧ</a:t>
            </a:r>
            <a:endParaRPr lang="ru-RU" sz="3600" dirty="0"/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457200" y="1196752"/>
            <a:ext cx="7620000" cy="5256584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В 1989 году в издательстве «Донбасс» вышла его первая книга стихов «Старые долги». В 1991 году увидела свет книга «Усталый караул». Затем в течение 20 лет вышли ещё 19 книг стихов и очерковой прозы, среди которых — «Прямая речь», «Не по Гринвичу отсчитывая час», «Ничего не изменилось», «История любви забытой», «Призрак счастья», «Степень свободы», «Прямо по курсу — жизнь», «В дыхании пространства», «Время предпоследних новостей», «Мальчик с улицы Английской</a:t>
            </a:r>
            <a:r>
              <a:rPr lang="ru-RU" dirty="0" smtClean="0"/>
              <a:t>».</a:t>
            </a:r>
          </a:p>
          <a:p>
            <a:r>
              <a:rPr lang="ru-RU" dirty="0"/>
              <a:t>Стихи </a:t>
            </a:r>
            <a:r>
              <a:rPr lang="ru-RU" dirty="0" err="1"/>
              <a:t>В.Спектора</a:t>
            </a:r>
            <a:r>
              <a:rPr lang="ru-RU" dirty="0"/>
              <a:t> публиковались в поэтических антологиях «Я помню чудное мгновение» (Москва, 2000 г.), «15 веков русской поэзии» (Москва, 2004 г.), «Украина. Русская поэзия. 20 век» (Киев, 2008 г.), «Библейские мотивы в Русской лирике 20 века» (Киев, 2005 г.), «Песни южных славян» (Донецк, 2008 г.), «Антология русской поэзии Украины в переводе на украинский язык» (Киев, 2011 г.).</a:t>
            </a:r>
          </a:p>
        </p:txBody>
      </p:sp>
    </p:spTree>
    <p:extLst>
      <p:ext uri="{BB962C8B-B14F-4D97-AF65-F5344CB8AC3E}">
        <p14:creationId xmlns:p14="http://schemas.microsoft.com/office/powerpoint/2010/main" xmlns="" val="302384966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cap="all" dirty="0"/>
              <a:t>СПЕКТОР ВЛАДИМИР ДАВЫДОВИЧ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7620000" cy="5204048"/>
          </a:xfrm>
        </p:spPr>
        <p:txBody>
          <a:bodyPr/>
          <a:lstStyle/>
          <a:p>
            <a:r>
              <a:rPr lang="ru-RU" dirty="0"/>
              <a:t>В 2009 году избран сопредседателем Конгресса литераторов Украины (КЛУ). В 2010 году присвоено звание «Заслуженный работник культуры Украины». В том же году за книгу «В дыхании пространства» награждён международной литературной премией «Облака» имени Сергея Михалкова. В 2011 году присуждена международная литературная премия имени Арсения </a:t>
            </a:r>
            <a:r>
              <a:rPr lang="ru-RU" dirty="0" smtClean="0"/>
              <a:t>Тарковского</a:t>
            </a:r>
            <a:r>
              <a:rPr lang="ru-RU" dirty="0"/>
              <a:t>, а также литературная премия журнала «Радуга» «Круг родства» имени </a:t>
            </a:r>
            <a:r>
              <a:rPr lang="ru-RU" dirty="0" smtClean="0"/>
              <a:t>Виталия </a:t>
            </a:r>
            <a:r>
              <a:rPr lang="ru-RU" dirty="0" err="1"/>
              <a:t>Заславского</a:t>
            </a:r>
            <a:r>
              <a:rPr lang="ru-RU" dirty="0"/>
              <a:t>.</a:t>
            </a:r>
          </a:p>
          <a:p>
            <a:r>
              <a:rPr lang="ru-RU" dirty="0"/>
              <a:t>Награждён медалями «За заслуги перед </a:t>
            </a:r>
            <a:r>
              <a:rPr lang="ru-RU" dirty="0" err="1"/>
              <a:t>Луганщиной</a:t>
            </a:r>
            <a:r>
              <a:rPr lang="ru-RU" dirty="0"/>
              <a:t>», «За заслуги перед Луганском».</a:t>
            </a:r>
          </a:p>
          <a:p>
            <a:r>
              <a:rPr lang="ru-RU" dirty="0"/>
              <a:t>Человек года в Луганской области в номинации «культура и словесность» с вручением медали имени Владимира Даля.</a:t>
            </a:r>
          </a:p>
        </p:txBody>
      </p:sp>
    </p:spTree>
    <p:extLst>
      <p:ext uri="{BB962C8B-B14F-4D97-AF65-F5344CB8AC3E}">
        <p14:creationId xmlns:p14="http://schemas.microsoft.com/office/powerpoint/2010/main" xmlns="" val="71928803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7715200" cy="1008112"/>
          </a:xfrm>
        </p:spPr>
        <p:txBody>
          <a:bodyPr/>
          <a:lstStyle/>
          <a:p>
            <a:r>
              <a:rPr lang="ru-RU" sz="3200" b="1" cap="all" dirty="0"/>
              <a:t>ЧЕРНЯВСКИЙ НИКИТА АНТОНОВИЧ</a:t>
            </a:r>
            <a:r>
              <a:rPr lang="ru-RU" cap="all" dirty="0"/>
              <a:t/>
            </a:r>
            <a:br>
              <a:rPr lang="ru-RU" cap="all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7620000" cy="5420072"/>
          </a:xfrm>
        </p:spPr>
        <p:txBody>
          <a:bodyPr>
            <a:normAutofit lnSpcReduction="10000"/>
          </a:bodyPr>
          <a:lstStyle/>
          <a:p>
            <a:r>
              <a:rPr lang="ru-RU" dirty="0"/>
              <a:t>Чернявский Никита Антонович родился 15 сентября 1920 года в с. </a:t>
            </a:r>
            <a:r>
              <a:rPr lang="ru-RU" dirty="0" err="1"/>
              <a:t>Смоляниново</a:t>
            </a:r>
            <a:r>
              <a:rPr lang="ru-RU" dirty="0"/>
              <a:t> </a:t>
            </a:r>
            <a:r>
              <a:rPr lang="ru-RU" dirty="0" err="1"/>
              <a:t>Новоайдарского</a:t>
            </a:r>
            <a:r>
              <a:rPr lang="ru-RU" dirty="0"/>
              <a:t> района Луганской области в крестьянской семье. Окончил Старобельске врачебно-фельдшерскую школу (1939), работал заведующим фельдшерскими сельскими пунктами</a:t>
            </a:r>
            <a:r>
              <a:rPr lang="ru-RU" dirty="0" smtClean="0"/>
              <a:t>. </a:t>
            </a:r>
          </a:p>
          <a:p>
            <a:r>
              <a:rPr lang="ru-RU" dirty="0"/>
              <a:t>Первые стихи Н. Чернявского были опубликованы в 1936 в местной газете. В 1948 в </a:t>
            </a:r>
            <a:r>
              <a:rPr lang="ru-RU" dirty="0" err="1"/>
              <a:t>Сталино</a:t>
            </a:r>
            <a:r>
              <a:rPr lang="ru-RU" dirty="0"/>
              <a:t> вышел первый сборник стихов "Зерна </a:t>
            </a:r>
            <a:r>
              <a:rPr lang="ru-RU" dirty="0" err="1"/>
              <a:t>щастя</a:t>
            </a:r>
            <a:r>
              <a:rPr lang="ru-RU" dirty="0"/>
              <a:t>".</a:t>
            </a:r>
          </a:p>
          <a:p>
            <a:r>
              <a:rPr lang="ru-RU" dirty="0"/>
              <a:t>Член Национального союза писателей Украины с 1948 года.</a:t>
            </a:r>
          </a:p>
          <a:p>
            <a:r>
              <a:rPr lang="ru-RU" dirty="0"/>
              <a:t>В 1952 перешел на работу журналистом газеты "</a:t>
            </a:r>
            <a:r>
              <a:rPr lang="ru-RU" dirty="0" err="1"/>
              <a:t>Лисичанский</a:t>
            </a:r>
            <a:r>
              <a:rPr lang="ru-RU" dirty="0"/>
              <a:t> рабочий", а затем в редакции областных газет "Луганская правда" и "Прапор перемоги".</a:t>
            </a:r>
          </a:p>
          <a:p>
            <a:r>
              <a:rPr lang="ru-RU" dirty="0"/>
              <a:t>В последующем с 1977 по 1983 годы руководил луганским областным литературным объединением и областной организацией союза писателей Украины.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0508911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 smtClean="0"/>
              <a:t>ЧЕРНЯВСКИЙ НИКИТА АНТОНОВИЧ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196752"/>
            <a:ext cx="7620000" cy="5232648"/>
          </a:xfrm>
        </p:spPr>
        <p:txBody>
          <a:bodyPr/>
          <a:lstStyle/>
          <a:p>
            <a:r>
              <a:rPr lang="ru-RU" dirty="0"/>
              <a:t>Проза Н. Чернявского включает:</a:t>
            </a:r>
          </a:p>
          <a:p>
            <a:r>
              <a:rPr lang="ru-RU" dirty="0"/>
              <a:t>повести "</a:t>
            </a:r>
            <a:r>
              <a:rPr lang="ru-RU" dirty="0" err="1"/>
              <a:t>Червоні</a:t>
            </a:r>
            <a:r>
              <a:rPr lang="ru-RU" dirty="0"/>
              <a:t> </a:t>
            </a:r>
            <a:r>
              <a:rPr lang="ru-RU" dirty="0" err="1"/>
              <a:t>світанки</a:t>
            </a:r>
            <a:r>
              <a:rPr lang="ru-RU" dirty="0"/>
              <a:t>" (1971), "</a:t>
            </a:r>
            <a:r>
              <a:rPr lang="ru-RU" dirty="0" err="1"/>
              <a:t>Ти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мною", "</a:t>
            </a:r>
            <a:r>
              <a:rPr lang="ru-RU" dirty="0" err="1"/>
              <a:t>Батькові</a:t>
            </a:r>
            <a:r>
              <a:rPr lang="ru-RU" dirty="0"/>
              <a:t> руки";</a:t>
            </a:r>
          </a:p>
          <a:p>
            <a:r>
              <a:rPr lang="ru-RU" dirty="0"/>
              <a:t>роман – трилогия "Людям </a:t>
            </a:r>
            <a:r>
              <a:rPr lang="ru-RU" dirty="0" err="1"/>
              <a:t>важче</a:t>
            </a:r>
            <a:r>
              <a:rPr lang="ru-RU" dirty="0"/>
              <a:t>" (Людям </a:t>
            </a:r>
            <a:r>
              <a:rPr lang="ru-RU" dirty="0" err="1"/>
              <a:t>важче</a:t>
            </a:r>
            <a:r>
              <a:rPr lang="ru-RU" dirty="0"/>
              <a:t>, </a:t>
            </a:r>
            <a:r>
              <a:rPr lang="ru-RU" dirty="0" err="1"/>
              <a:t>Сонце</a:t>
            </a:r>
            <a:r>
              <a:rPr lang="ru-RU" dirty="0"/>
              <a:t> в </a:t>
            </a:r>
            <a:r>
              <a:rPr lang="ru-RU" dirty="0" err="1"/>
              <a:t>полинах</a:t>
            </a:r>
            <a:r>
              <a:rPr lang="ru-RU" dirty="0"/>
              <a:t>, </a:t>
            </a:r>
            <a:r>
              <a:rPr lang="ru-RU" dirty="0" err="1"/>
              <a:t>Тиждень</a:t>
            </a:r>
            <a:r>
              <a:rPr lang="ru-RU" dirty="0"/>
              <a:t> </a:t>
            </a:r>
            <a:r>
              <a:rPr lang="ru-RU" dirty="0" err="1"/>
              <a:t>Івана</a:t>
            </a:r>
            <a:r>
              <a:rPr lang="ru-RU" dirty="0"/>
              <a:t> </a:t>
            </a:r>
            <a:r>
              <a:rPr lang="ru-RU" dirty="0" err="1"/>
              <a:t>Лободи</a:t>
            </a:r>
            <a:r>
              <a:rPr lang="ru-RU" dirty="0"/>
              <a:t>) (1973);</a:t>
            </a:r>
          </a:p>
          <a:p>
            <a:r>
              <a:rPr lang="ru-RU" dirty="0"/>
              <a:t>романы "</a:t>
            </a:r>
            <a:r>
              <a:rPr lang="ru-RU" dirty="0" err="1"/>
              <a:t>Материне</a:t>
            </a:r>
            <a:r>
              <a:rPr lang="ru-RU" dirty="0"/>
              <a:t> </a:t>
            </a:r>
            <a:r>
              <a:rPr lang="ru-RU" dirty="0" err="1"/>
              <a:t>серце</a:t>
            </a:r>
            <a:r>
              <a:rPr lang="ru-RU" dirty="0"/>
              <a:t>" (1978), "</a:t>
            </a:r>
            <a:r>
              <a:rPr lang="ru-RU" dirty="0" err="1"/>
              <a:t>Донбаські</a:t>
            </a:r>
            <a:r>
              <a:rPr lang="ru-RU" dirty="0"/>
              <a:t> грози" (1983), "Суша" (1990, напечатан в 2005), "</a:t>
            </a:r>
            <a:r>
              <a:rPr lang="ru-RU" dirty="0" err="1"/>
              <a:t>Ідологія</a:t>
            </a:r>
            <a:r>
              <a:rPr lang="ru-RU" dirty="0"/>
              <a:t>" (не напечатан), сборники рассказов и документальных очерков и др.</a:t>
            </a:r>
          </a:p>
          <a:p>
            <a:r>
              <a:rPr lang="ru-RU" dirty="0" smtClean="0"/>
              <a:t>Является автором многих поэтических сборников, например: </a:t>
            </a:r>
            <a:r>
              <a:rPr lang="ru-RU" dirty="0"/>
              <a:t>"</a:t>
            </a:r>
            <a:r>
              <a:rPr lang="ru-RU" dirty="0" err="1"/>
              <a:t>Поезії</a:t>
            </a:r>
            <a:r>
              <a:rPr lang="ru-RU" dirty="0"/>
              <a:t>" (1951</a:t>
            </a:r>
            <a:r>
              <a:rPr lang="ru-RU" dirty="0" smtClean="0"/>
              <a:t>), </a:t>
            </a:r>
            <a:r>
              <a:rPr lang="ru-RU" dirty="0"/>
              <a:t>"</a:t>
            </a:r>
            <a:r>
              <a:rPr lang="ru-RU" dirty="0" err="1"/>
              <a:t>Красуються</a:t>
            </a:r>
            <a:r>
              <a:rPr lang="ru-RU" dirty="0"/>
              <a:t> жита" (1955</a:t>
            </a:r>
            <a:r>
              <a:rPr lang="ru-RU" dirty="0" smtClean="0"/>
              <a:t>), </a:t>
            </a:r>
            <a:r>
              <a:rPr lang="ru-RU" dirty="0"/>
              <a:t>"Голуби на </a:t>
            </a:r>
            <a:r>
              <a:rPr lang="ru-RU" dirty="0" err="1"/>
              <a:t>площах</a:t>
            </a:r>
            <a:r>
              <a:rPr lang="ru-RU" dirty="0"/>
              <a:t>" (</a:t>
            </a:r>
            <a:r>
              <a:rPr lang="ru-RU" dirty="0" smtClean="0"/>
              <a:t>1958), </a:t>
            </a:r>
            <a:r>
              <a:rPr lang="ru-RU" dirty="0"/>
              <a:t>"Дума про </a:t>
            </a:r>
            <a:r>
              <a:rPr lang="ru-RU" dirty="0" err="1"/>
              <a:t>Донець</a:t>
            </a:r>
            <a:r>
              <a:rPr lang="ru-RU" dirty="0"/>
              <a:t>" (1959</a:t>
            </a:r>
            <a:r>
              <a:rPr lang="ru-RU" dirty="0" smtClean="0"/>
              <a:t>) и т.д.</a:t>
            </a:r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15690411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 smtClean="0"/>
              <a:t>   ЧЕРНЯВСКИЙ </a:t>
            </a:r>
            <a:r>
              <a:rPr lang="ru-RU" sz="3200" b="1" dirty="0"/>
              <a:t>НИКИТА АНТОНОВИЧ</a:t>
            </a:r>
            <a:endParaRPr lang="ru-RU" sz="32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979712" y="1340768"/>
            <a:ext cx="4229808" cy="5202664"/>
          </a:xfrm>
        </p:spPr>
      </p:pic>
    </p:spTree>
    <p:extLst>
      <p:ext uri="{BB962C8B-B14F-4D97-AF65-F5344CB8AC3E}">
        <p14:creationId xmlns:p14="http://schemas.microsoft.com/office/powerpoint/2010/main" xmlns="" val="402732188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cap="all" dirty="0"/>
              <a:t>УПЕНИК </a:t>
            </a:r>
            <a:r>
              <a:rPr lang="ru-RU" sz="3200" b="1" cap="all" dirty="0" smtClean="0"/>
              <a:t> НИКОЛАЙ </a:t>
            </a:r>
            <a:r>
              <a:rPr lang="ru-RU" sz="3200" b="1" cap="all" dirty="0"/>
              <a:t>АЛЕКСАНДРОВИЧ</a:t>
            </a:r>
            <a:r>
              <a:rPr lang="ru-RU" cap="all" dirty="0"/>
              <a:t/>
            </a:r>
            <a:br>
              <a:rPr lang="ru-RU" cap="all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7620000" cy="5492080"/>
          </a:xfrm>
        </p:spPr>
        <p:txBody>
          <a:bodyPr>
            <a:normAutofit fontScale="92500"/>
          </a:bodyPr>
          <a:lstStyle/>
          <a:p>
            <a:r>
              <a:rPr lang="ru-RU" dirty="0" err="1"/>
              <a:t>Упеник</a:t>
            </a:r>
            <a:r>
              <a:rPr lang="ru-RU" dirty="0"/>
              <a:t> Николай Александрович родился в 1914 году в слободе </a:t>
            </a:r>
            <a:r>
              <a:rPr lang="ru-RU" dirty="0" err="1"/>
              <a:t>Платово</a:t>
            </a:r>
            <a:r>
              <a:rPr lang="ru-RU" dirty="0"/>
              <a:t>-Ивановка, </a:t>
            </a:r>
            <a:r>
              <a:rPr lang="ru-RU" dirty="0" err="1"/>
              <a:t>Родионово-Несветаевского</a:t>
            </a:r>
            <a:r>
              <a:rPr lang="ru-RU" dirty="0"/>
              <a:t> района, Ростовской области, в семье рабочего. Пятнадцатилетним юношей, по окончании семилетки, вступил в школу ФЗУ при заводе имени В. И. Ленина в Луганске</a:t>
            </a:r>
            <a:r>
              <a:rPr lang="ru-RU" dirty="0" smtClean="0"/>
              <a:t>.</a:t>
            </a:r>
          </a:p>
          <a:p>
            <a:r>
              <a:rPr lang="ru-RU" dirty="0"/>
              <a:t>Печататься начал в 1931. Член Коммунистической партии с 1932. Первый сборник стихов вышел в 1935 году</a:t>
            </a:r>
            <a:r>
              <a:rPr lang="ru-RU" dirty="0" smtClean="0"/>
              <a:t>.</a:t>
            </a:r>
          </a:p>
          <a:p>
            <a:r>
              <a:rPr lang="ru-RU" dirty="0"/>
              <a:t>Журналистскую деятельность начал в газете "Луганская правда".</a:t>
            </a:r>
          </a:p>
          <a:p>
            <a:r>
              <a:rPr lang="ru-RU" dirty="0"/>
              <a:t>С первого дня Великой Отечественной войны как солдат известного 253-го </a:t>
            </a:r>
            <a:r>
              <a:rPr lang="ru-RU" dirty="0" err="1"/>
              <a:t>Таращанского</a:t>
            </a:r>
            <a:r>
              <a:rPr lang="ru-RU" dirty="0"/>
              <a:t> стрелкового полка (45-я стрелковая дивизия) принимал участие в боях на Юго-Западном фронте, затем — в обороне Киева и Сталинграда, в освобождении Украины и Молдавии.</a:t>
            </a:r>
          </a:p>
          <a:p>
            <a:r>
              <a:rPr lang="ru-RU" dirty="0"/>
              <a:t>После войны заместитель главного редактора журналов "Советское искусство", "Вселенная". В 60-е годы - главный редактор газеты "Культура и жизнь".</a:t>
            </a:r>
          </a:p>
          <a:p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xmlns="" val="353460463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cap="all" dirty="0"/>
              <a:t>УПЕНИК НИКОЛАЙ АЛЕКСАНДРОВИЧ</a:t>
            </a:r>
            <a:endParaRPr lang="ru-RU" sz="3200" dirty="0"/>
          </a:p>
        </p:txBody>
      </p:sp>
      <p:pic>
        <p:nvPicPr>
          <p:cNvPr id="7" name="Объект 6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7544" y="1052736"/>
            <a:ext cx="3456384" cy="5493591"/>
          </a:xfrm>
        </p:spPr>
      </p:pic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4211960" y="1268760"/>
            <a:ext cx="4104456" cy="5328592"/>
          </a:xfrm>
        </p:spPr>
        <p:txBody>
          <a:bodyPr>
            <a:normAutofit fontScale="55000" lnSpcReduction="20000"/>
          </a:bodyPr>
          <a:lstStyle/>
          <a:p>
            <a:r>
              <a:rPr lang="ru-RU" dirty="0"/>
              <a:t>Является автором ряда книг, посвященных шахтерскому </a:t>
            </a:r>
            <a:r>
              <a:rPr lang="ru-RU" dirty="0" smtClean="0"/>
              <a:t>труду: </a:t>
            </a:r>
            <a:r>
              <a:rPr lang="ru-RU" dirty="0"/>
              <a:t>«</a:t>
            </a:r>
            <a:r>
              <a:rPr lang="ru-RU" dirty="0" err="1"/>
              <a:t>Краснодонская</a:t>
            </a:r>
            <a:r>
              <a:rPr lang="ru-RU" dirty="0"/>
              <a:t> тетрадь» (1947), «Слово о вечной дружбе» (1949), «Украинская поэма» (1950), «Отчизна мира» (1951), «Багряные листья» (1974) и др.</a:t>
            </a:r>
          </a:p>
          <a:p>
            <a:r>
              <a:rPr lang="ru-RU" dirty="0"/>
              <a:t>Значительную часть своих произведений </a:t>
            </a:r>
            <a:r>
              <a:rPr lang="ru-RU" dirty="0" err="1"/>
              <a:t>Упеник</a:t>
            </a:r>
            <a:r>
              <a:rPr lang="ru-RU" dirty="0"/>
              <a:t> посвятил людям родного Донбасса и героям Отечественной войны.</a:t>
            </a:r>
          </a:p>
          <a:p>
            <a:r>
              <a:rPr lang="ru-RU" dirty="0"/>
              <a:t>Первый сборник стихов «</a:t>
            </a:r>
            <a:r>
              <a:rPr lang="ru-RU" dirty="0" err="1"/>
              <a:t>Лірика</a:t>
            </a:r>
            <a:r>
              <a:rPr lang="ru-RU" dirty="0"/>
              <a:t>» вышел в 1935. За ним последовали </a:t>
            </a:r>
            <a:r>
              <a:rPr lang="ru-RU" dirty="0" err="1"/>
              <a:t>сборникии</a:t>
            </a:r>
            <a:r>
              <a:rPr lang="ru-RU" dirty="0"/>
              <a:t> «</a:t>
            </a:r>
            <a:r>
              <a:rPr lang="ru-RU" dirty="0" err="1"/>
              <a:t>Поезії</a:t>
            </a:r>
            <a:r>
              <a:rPr lang="ru-RU" dirty="0"/>
              <a:t>» (1946), «</a:t>
            </a:r>
            <a:r>
              <a:rPr lang="ru-RU" dirty="0" err="1"/>
              <a:t>Краснодонський</a:t>
            </a:r>
            <a:r>
              <a:rPr lang="ru-RU" dirty="0"/>
              <a:t> </a:t>
            </a:r>
            <a:r>
              <a:rPr lang="ru-RU" dirty="0" err="1"/>
              <a:t>зошит</a:t>
            </a:r>
            <a:r>
              <a:rPr lang="ru-RU" dirty="0"/>
              <a:t>»,( 1947), «</a:t>
            </a:r>
            <a:r>
              <a:rPr lang="ru-RU" dirty="0" err="1"/>
              <a:t>Українська</a:t>
            </a:r>
            <a:r>
              <a:rPr lang="ru-RU" dirty="0"/>
              <a:t> поема»(1950), </a:t>
            </a:r>
            <a:r>
              <a:rPr lang="ru-RU" dirty="0" err="1"/>
              <a:t>Вітчизна</a:t>
            </a:r>
            <a:r>
              <a:rPr lang="ru-RU" dirty="0"/>
              <a:t> миру» (1951), «</a:t>
            </a:r>
            <a:r>
              <a:rPr lang="ru-RU" dirty="0" err="1"/>
              <a:t>Ясний</a:t>
            </a:r>
            <a:r>
              <a:rPr lang="ru-RU" dirty="0"/>
              <a:t> </a:t>
            </a:r>
            <a:r>
              <a:rPr lang="ru-RU" dirty="0" err="1"/>
              <a:t>виднокруг</a:t>
            </a:r>
            <a:r>
              <a:rPr lang="ru-RU" dirty="0"/>
              <a:t>» (1955), «</a:t>
            </a:r>
            <a:r>
              <a:rPr lang="ru-RU" dirty="0" err="1"/>
              <a:t>Найдорожче</a:t>
            </a:r>
            <a:r>
              <a:rPr lang="ru-RU" dirty="0"/>
              <a:t>»(1963), «</a:t>
            </a:r>
            <a:r>
              <a:rPr lang="ru-RU" dirty="0" err="1"/>
              <a:t>Пісні</a:t>
            </a:r>
            <a:r>
              <a:rPr lang="ru-RU" dirty="0"/>
              <a:t> з дороги»(1964), «</a:t>
            </a:r>
            <a:r>
              <a:rPr lang="ru-RU" dirty="0" err="1"/>
              <a:t>Цим</a:t>
            </a:r>
            <a:r>
              <a:rPr lang="ru-RU" dirty="0"/>
              <a:t> живу» (1971).</a:t>
            </a:r>
          </a:p>
          <a:p>
            <a:r>
              <a:rPr lang="ru-RU" dirty="0"/>
              <a:t>Автор книг для детей. Автор сценариев документальных фильмов: «</a:t>
            </a:r>
            <a:r>
              <a:rPr lang="ru-RU" dirty="0" err="1"/>
              <a:t>Серця</a:t>
            </a:r>
            <a:r>
              <a:rPr lang="ru-RU" dirty="0"/>
              <a:t> </a:t>
            </a:r>
            <a:r>
              <a:rPr lang="ru-RU" dirty="0" err="1"/>
              <a:t>молодих</a:t>
            </a:r>
            <a:r>
              <a:rPr lang="ru-RU" dirty="0"/>
              <a:t>» (1957) и «</a:t>
            </a:r>
            <a:r>
              <a:rPr lang="ru-RU" dirty="0" err="1"/>
              <a:t>Україна</a:t>
            </a:r>
            <a:r>
              <a:rPr lang="ru-RU" dirty="0"/>
              <a:t> 1960» (1960).</a:t>
            </a:r>
          </a:p>
          <a:p>
            <a:r>
              <a:rPr lang="ru-RU" dirty="0"/>
              <a:t>На стихи Н. </a:t>
            </a:r>
            <a:r>
              <a:rPr lang="ru-RU" dirty="0" err="1"/>
              <a:t>Упеника</a:t>
            </a:r>
            <a:r>
              <a:rPr lang="ru-RU" dirty="0"/>
              <a:t> в переводе Л. Титовой и на музыку Е. Жарковского написана песня «Донецкие ночи», исполнявшаяся Евгением Беляевым.</a:t>
            </a:r>
          </a:p>
          <a:p>
            <a:r>
              <a:rPr lang="ru-RU" dirty="0"/>
              <a:t>Умер 17.19.1994 года в г. Киеве. Похоронен в Киеве на Байковом кладбище.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52042894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АНТОНИНА ЛИСТОПАД</a:t>
            </a:r>
            <a:endParaRPr lang="ru-RU" b="1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5536" y="1412776"/>
            <a:ext cx="3818554" cy="4916636"/>
          </a:xfrm>
        </p:spPr>
      </p:pic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/>
              <a:t>Антонина Листопад (настоящее имя - Антонина Ивановна Никитина) родилась 8 октября 1941 в селе Перекал Ровенской области. Окончила </a:t>
            </a:r>
            <a:r>
              <a:rPr lang="ru-RU" dirty="0" err="1"/>
              <a:t>Лубенское</a:t>
            </a:r>
            <a:r>
              <a:rPr lang="ru-RU" dirty="0"/>
              <a:t> медучилище и </a:t>
            </a:r>
            <a:r>
              <a:rPr lang="ru-RU" dirty="0" err="1"/>
              <a:t>Ивано-Франковский</a:t>
            </a:r>
            <a:r>
              <a:rPr lang="ru-RU" dirty="0"/>
              <a:t> медицинский институт. По специальности - врач невропатолог. По призванию – поэт. С 1968 г. до 2014 г. жила в г. Краснодоне Луганской области. Член Национального союза писателей Украины с 1991 г.</a:t>
            </a:r>
          </a:p>
        </p:txBody>
      </p:sp>
    </p:spTree>
    <p:extLst>
      <p:ext uri="{BB962C8B-B14F-4D97-AF65-F5344CB8AC3E}">
        <p14:creationId xmlns:p14="http://schemas.microsoft.com/office/powerpoint/2010/main" xmlns="" val="278344593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   АНТОНИНА </a:t>
            </a:r>
            <a:r>
              <a:rPr lang="ru-RU" b="1" dirty="0"/>
              <a:t>ЛИСТОПАД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395536" y="1268760"/>
            <a:ext cx="7848872" cy="5400600"/>
          </a:xfrm>
        </p:spPr>
        <p:txBody>
          <a:bodyPr>
            <a:normAutofit fontScale="92500"/>
          </a:bodyPr>
          <a:lstStyle/>
          <a:p>
            <a:r>
              <a:rPr lang="ru-RU" dirty="0"/>
              <a:t>А. Листопад - организатор украинского культурного центра "Калина" в Краснодоне. Ее стихи печатались в журналах украинской диаспоры в Канаде, Америке, Австралии, Англии, Польше.</a:t>
            </a:r>
            <a:br>
              <a:rPr lang="ru-RU" dirty="0"/>
            </a:br>
            <a:r>
              <a:rPr lang="ru-RU" dirty="0"/>
              <a:t>О выборе своего псевдонима поэтесса говорит так: "Я </a:t>
            </a:r>
            <a:r>
              <a:rPr lang="ru-RU" dirty="0" err="1"/>
              <a:t>вже</a:t>
            </a:r>
            <a:r>
              <a:rPr lang="ru-RU" dirty="0"/>
              <a:t> </a:t>
            </a:r>
            <a:r>
              <a:rPr lang="ru-RU" dirty="0" err="1"/>
              <a:t>піздно</a:t>
            </a:r>
            <a:r>
              <a:rPr lang="ru-RU" dirty="0"/>
              <a:t> почала </a:t>
            </a:r>
            <a:r>
              <a:rPr lang="ru-RU" dirty="0" err="1"/>
              <a:t>писати</a:t>
            </a:r>
            <a:r>
              <a:rPr lang="ru-RU" dirty="0"/>
              <a:t>. У </a:t>
            </a:r>
            <a:r>
              <a:rPr lang="ru-RU" dirty="0" err="1"/>
              <a:t>зрілому</a:t>
            </a:r>
            <a:r>
              <a:rPr lang="ru-RU" dirty="0"/>
              <a:t>, </a:t>
            </a:r>
            <a:r>
              <a:rPr lang="ru-RU" dirty="0" err="1"/>
              <a:t>вважай</a:t>
            </a:r>
            <a:r>
              <a:rPr lang="ru-RU" dirty="0"/>
              <a:t>, </a:t>
            </a:r>
            <a:r>
              <a:rPr lang="ru-RU" dirty="0" err="1"/>
              <a:t>осінньому</a:t>
            </a:r>
            <a:r>
              <a:rPr lang="ru-RU" dirty="0"/>
              <a:t> </a:t>
            </a:r>
            <a:r>
              <a:rPr lang="ru-RU" dirty="0" err="1"/>
              <a:t>віці</a:t>
            </a:r>
            <a:r>
              <a:rPr lang="ru-RU" dirty="0"/>
              <a:t>. Та й сама </a:t>
            </a:r>
            <a:r>
              <a:rPr lang="ru-RU" dirty="0" err="1"/>
              <a:t>народилася</a:t>
            </a:r>
            <a:r>
              <a:rPr lang="ru-RU" dirty="0"/>
              <a:t> </a:t>
            </a:r>
            <a:r>
              <a:rPr lang="ru-RU" dirty="0" err="1"/>
              <a:t>восени</a:t>
            </a:r>
            <a:r>
              <a:rPr lang="ru-RU" dirty="0"/>
              <a:t>. До того ж </a:t>
            </a:r>
            <a:r>
              <a:rPr lang="ru-RU" dirty="0" err="1"/>
              <a:t>осінь</a:t>
            </a:r>
            <a:r>
              <a:rPr lang="ru-RU" dirty="0"/>
              <a:t> з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дощами</a:t>
            </a:r>
            <a:r>
              <a:rPr lang="ru-RU" dirty="0"/>
              <a:t>,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правічною</a:t>
            </a:r>
            <a:r>
              <a:rPr lang="ru-RU" dirty="0"/>
              <a:t> </a:t>
            </a:r>
            <a:r>
              <a:rPr lang="ru-RU" dirty="0" err="1"/>
              <a:t>мудрістю</a:t>
            </a:r>
            <a:r>
              <a:rPr lang="ru-RU" dirty="0"/>
              <a:t> я </a:t>
            </a:r>
            <a:r>
              <a:rPr lang="ru-RU" dirty="0" err="1"/>
              <a:t>дуже</a:t>
            </a:r>
            <a:r>
              <a:rPr lang="ru-RU" dirty="0"/>
              <a:t> люблю</a:t>
            </a:r>
            <a:r>
              <a:rPr lang="ru-RU" dirty="0" smtClean="0"/>
              <a:t>".</a:t>
            </a:r>
          </a:p>
          <a:p>
            <a:r>
              <a:rPr lang="ru-RU" dirty="0"/>
              <a:t>Автор книг "</a:t>
            </a:r>
            <a:r>
              <a:rPr lang="ru-RU" dirty="0" err="1"/>
              <a:t>Сльоза</a:t>
            </a:r>
            <a:r>
              <a:rPr lang="ru-RU" dirty="0"/>
              <a:t> Любистку" (1990), "</a:t>
            </a:r>
            <a:r>
              <a:rPr lang="ru-RU" dirty="0" err="1"/>
              <a:t>Євшан-провидіння</a:t>
            </a:r>
            <a:r>
              <a:rPr lang="ru-RU" dirty="0"/>
              <a:t>" (1992), "Покрова" (1994), "</a:t>
            </a:r>
            <a:r>
              <a:rPr lang="ru-RU" dirty="0" err="1"/>
              <a:t>Біла</a:t>
            </a:r>
            <a:r>
              <a:rPr lang="ru-RU" dirty="0"/>
              <a:t> молитва братика" (1993), "Свячена вода" (1999), "</a:t>
            </a:r>
            <a:r>
              <a:rPr lang="ru-RU" dirty="0" err="1"/>
              <a:t>Почаїв</a:t>
            </a:r>
            <a:r>
              <a:rPr lang="ru-RU" dirty="0"/>
              <a:t>" (2005</a:t>
            </a:r>
            <a:r>
              <a:rPr lang="ru-RU" dirty="0" smtClean="0"/>
              <a:t>).</a:t>
            </a:r>
          </a:p>
          <a:p>
            <a:r>
              <a:rPr lang="ru-RU" dirty="0"/>
              <a:t>Лауреат премий имени Василия </a:t>
            </a:r>
            <a:r>
              <a:rPr lang="ru-RU" dirty="0" err="1"/>
              <a:t>Стуса</a:t>
            </a:r>
            <a:r>
              <a:rPr lang="ru-RU" dirty="0"/>
              <a:t> (1993) и имени Елены Пчелки (1994). Дипломант Международного </a:t>
            </a:r>
            <a:r>
              <a:rPr lang="ru-RU" dirty="0" err="1"/>
              <a:t>Шашкевичевского</a:t>
            </a:r>
            <a:r>
              <a:rPr lang="ru-RU" dirty="0"/>
              <a:t> конкурса (Канада), второе место за сочинение "Рыцарская Голгофа "(1994). Лауреат Литературного фонда </a:t>
            </a:r>
            <a:r>
              <a:rPr lang="ru-RU" dirty="0" err="1"/>
              <a:t>Волянык-Швабинских</a:t>
            </a:r>
            <a:r>
              <a:rPr lang="ru-RU" dirty="0"/>
              <a:t> при Фонда Украинского Свободного университета в Нью-Йорке (2001), второе место за книгу "Свячена вода ".</a:t>
            </a:r>
          </a:p>
        </p:txBody>
      </p:sp>
    </p:spTree>
    <p:extLst>
      <p:ext uri="{BB962C8B-B14F-4D97-AF65-F5344CB8AC3E}">
        <p14:creationId xmlns:p14="http://schemas.microsoft.com/office/powerpoint/2010/main" xmlns="" val="131751765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cap="all" dirty="0"/>
              <a:t>СПЕКТОР ВЛАДИМИР ДАВЫДОВИЧ</a:t>
            </a:r>
            <a:r>
              <a:rPr lang="ru-RU" cap="all" dirty="0"/>
              <a:t/>
            </a:r>
            <a:br>
              <a:rPr lang="ru-RU" cap="all" dirty="0"/>
            </a:br>
            <a:endParaRPr lang="ru-RU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5536" y="980728"/>
            <a:ext cx="3744415" cy="4992553"/>
          </a:xfrm>
        </p:spPr>
      </p:pic>
      <p:sp>
        <p:nvSpPr>
          <p:cNvPr id="5" name="Объект 4"/>
          <p:cNvSpPr>
            <a:spLocks noGrp="1"/>
          </p:cNvSpPr>
          <p:nvPr>
            <p:ph sz="half" idx="2"/>
          </p:nvPr>
        </p:nvSpPr>
        <p:spPr>
          <a:xfrm>
            <a:off x="4419600" y="908720"/>
            <a:ext cx="3657600" cy="5400600"/>
          </a:xfrm>
        </p:spPr>
        <p:txBody>
          <a:bodyPr>
            <a:noAutofit/>
          </a:bodyPr>
          <a:lstStyle/>
          <a:p>
            <a:r>
              <a:rPr lang="ru-RU" sz="2000" dirty="0"/>
              <a:t>Владимир Давыдович </a:t>
            </a:r>
            <a:r>
              <a:rPr lang="ru-RU" sz="2000" dirty="0" err="1"/>
              <a:t>Спектор</a:t>
            </a:r>
            <a:r>
              <a:rPr lang="ru-RU" sz="2000" dirty="0"/>
              <a:t> родился 19 июня 1951 в г. Ворошиловграде (Луганске) — поэт, публицист, Заслуженный работник культуры Украины</a:t>
            </a:r>
            <a:r>
              <a:rPr lang="ru-RU" sz="2000" dirty="0" smtClean="0"/>
              <a:t>.</a:t>
            </a:r>
          </a:p>
          <a:p>
            <a:r>
              <a:rPr lang="ru-RU" sz="2000" dirty="0"/>
              <a:t>В 1973 году окончил Луганский машиностроительный институт. Служил в Советской армии. </a:t>
            </a:r>
            <a:r>
              <a:rPr lang="ru-RU" sz="2000" dirty="0" smtClean="0"/>
              <a:t>Автор </a:t>
            </a:r>
            <a:r>
              <a:rPr lang="ru-RU" sz="2000" dirty="0"/>
              <a:t>25 изобретений. Изобретатель СССР, член-корреспондент Транспортной академии Украины.</a:t>
            </a:r>
          </a:p>
        </p:txBody>
      </p:sp>
    </p:spTree>
    <p:extLst>
      <p:ext uri="{BB962C8B-B14F-4D97-AF65-F5344CB8AC3E}">
        <p14:creationId xmlns:p14="http://schemas.microsoft.com/office/powerpoint/2010/main" xmlns="" val="262189840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седство">
  <a:themeElements>
    <a:clrScheme name="Соседство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Стандартная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оседство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41</TotalTime>
  <Words>1031</Words>
  <Application>Microsoft Office PowerPoint</Application>
  <PresentationFormat>Экран (4:3)</PresentationFormat>
  <Paragraphs>44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Соседство</vt:lpstr>
      <vt:lpstr>Творческая работа «Поэты Луганска» участника литературной студии «Апрель» ученицы 9-А класса ГУ ЛНР «ЛОУ-СШ №5» Бубновой Вероники</vt:lpstr>
      <vt:lpstr>ЧЕРНЯВСКИЙ НИКИТА АНТОНОВИЧ </vt:lpstr>
      <vt:lpstr>ЧЕРНЯВСКИЙ НИКИТА АНТОНОВИЧ</vt:lpstr>
      <vt:lpstr>   ЧЕРНЯВСКИЙ НИКИТА АНТОНОВИЧ</vt:lpstr>
      <vt:lpstr>УПЕНИК  НИКОЛАЙ АЛЕКСАНДРОВИЧ </vt:lpstr>
      <vt:lpstr>УПЕНИК НИКОЛАЙ АЛЕКСАНДРОВИЧ</vt:lpstr>
      <vt:lpstr>АНТОНИНА ЛИСТОПАД</vt:lpstr>
      <vt:lpstr>   АНТОНИНА ЛИСТОПАД</vt:lpstr>
      <vt:lpstr>СПЕКТОР ВЛАДИМИР ДАВЫДОВИЧ </vt:lpstr>
      <vt:lpstr>СПЕКТОР ВЛАДИМИР ДАВЫДОВИЧ</vt:lpstr>
      <vt:lpstr>СПЕКТОР ВЛАДИМИР ДАВЫДОВИЧ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Творческая работа «Русскоязычные поэты Луганска» участника литературной студии «Апрель» ученицы 9-А класса ГУ ЛНР «ЛОУСШ №5» Бубновой Вероники</dc:title>
  <dc:creator>Ника</dc:creator>
  <cp:lastModifiedBy>Лилия</cp:lastModifiedBy>
  <cp:revision>7</cp:revision>
  <dcterms:created xsi:type="dcterms:W3CDTF">2018-01-28T11:14:09Z</dcterms:created>
  <dcterms:modified xsi:type="dcterms:W3CDTF">2018-01-28T11:11:36Z</dcterms:modified>
</cp:coreProperties>
</file>