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82" r:id="rId5"/>
    <p:sldId id="258" r:id="rId6"/>
    <p:sldId id="259" r:id="rId7"/>
    <p:sldId id="283" r:id="rId8"/>
    <p:sldId id="260" r:id="rId9"/>
    <p:sldId id="261" r:id="rId10"/>
    <p:sldId id="284" r:id="rId11"/>
    <p:sldId id="262" r:id="rId12"/>
    <p:sldId id="263" r:id="rId13"/>
    <p:sldId id="285" r:id="rId14"/>
    <p:sldId id="264" r:id="rId15"/>
    <p:sldId id="265" r:id="rId16"/>
    <p:sldId id="286" r:id="rId17"/>
    <p:sldId id="266" r:id="rId18"/>
    <p:sldId id="267" r:id="rId19"/>
    <p:sldId id="287" r:id="rId20"/>
    <p:sldId id="268" r:id="rId21"/>
    <p:sldId id="269" r:id="rId22"/>
    <p:sldId id="288" r:id="rId23"/>
    <p:sldId id="300" r:id="rId24"/>
    <p:sldId id="301" r:id="rId25"/>
    <p:sldId id="289" r:id="rId26"/>
    <p:sldId id="270" r:id="rId27"/>
    <p:sldId id="272" r:id="rId28"/>
    <p:sldId id="290" r:id="rId29"/>
    <p:sldId id="271" r:id="rId30"/>
    <p:sldId id="273" r:id="rId31"/>
    <p:sldId id="291" r:id="rId32"/>
    <p:sldId id="274" r:id="rId33"/>
    <p:sldId id="275" r:id="rId34"/>
    <p:sldId id="292" r:id="rId35"/>
    <p:sldId id="276" r:id="rId36"/>
    <p:sldId id="277" r:id="rId37"/>
    <p:sldId id="293" r:id="rId38"/>
    <p:sldId id="278" r:id="rId39"/>
    <p:sldId id="279" r:id="rId40"/>
    <p:sldId id="302" r:id="rId41"/>
    <p:sldId id="280" r:id="rId42"/>
    <p:sldId id="281" r:id="rId43"/>
    <p:sldId id="303" r:id="rId44"/>
    <p:sldId id="304" r:id="rId45"/>
    <p:sldId id="305" r:id="rId46"/>
    <p:sldId id="295" r:id="rId47"/>
    <p:sldId id="299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1238-E471-4F6B-802C-0915EE036D7A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D951-B784-4D3E-B372-37F4B188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60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1238-E471-4F6B-802C-0915EE036D7A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D951-B784-4D3E-B372-37F4B188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41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1238-E471-4F6B-802C-0915EE036D7A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D951-B784-4D3E-B372-37F4B188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47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1238-E471-4F6B-802C-0915EE036D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D951-B784-4D3E-B372-37F4B18814A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87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1238-E471-4F6B-802C-0915EE036D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D951-B784-4D3E-B372-37F4B18814A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38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1238-E471-4F6B-802C-0915EE036D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D951-B784-4D3E-B372-37F4B18814A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12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1238-E471-4F6B-802C-0915EE036D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D951-B784-4D3E-B372-37F4B18814A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54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1238-E471-4F6B-802C-0915EE036D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D951-B784-4D3E-B372-37F4B18814A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5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1238-E471-4F6B-802C-0915EE036D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D951-B784-4D3E-B372-37F4B18814A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161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1238-E471-4F6B-802C-0915EE036D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D951-B784-4D3E-B372-37F4B18814A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18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1238-E471-4F6B-802C-0915EE036D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D951-B784-4D3E-B372-37F4B18814A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34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1238-E471-4F6B-802C-0915EE036D7A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D951-B784-4D3E-B372-37F4B188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1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1238-E471-4F6B-802C-0915EE036D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D951-B784-4D3E-B372-37F4B18814A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8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1238-E471-4F6B-802C-0915EE036D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D951-B784-4D3E-B372-37F4B18814A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68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1238-E471-4F6B-802C-0915EE036D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D951-B784-4D3E-B372-37F4B18814A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8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1238-E471-4F6B-802C-0915EE036D7A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D951-B784-4D3E-B372-37F4B188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340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1238-E471-4F6B-802C-0915EE036D7A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D951-B784-4D3E-B372-37F4B188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303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1238-E471-4F6B-802C-0915EE036D7A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D951-B784-4D3E-B372-37F4B188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219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1238-E471-4F6B-802C-0915EE036D7A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D951-B784-4D3E-B372-37F4B188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612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1238-E471-4F6B-802C-0915EE036D7A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D951-B784-4D3E-B372-37F4B188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473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1238-E471-4F6B-802C-0915EE036D7A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D951-B784-4D3E-B372-37F4B188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336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1238-E471-4F6B-802C-0915EE036D7A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ED951-B784-4D3E-B372-37F4B188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32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81238-E471-4F6B-802C-0915EE036D7A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ED951-B784-4D3E-B372-37F4B188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3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81238-E471-4F6B-802C-0915EE036D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ED951-B784-4D3E-B372-37F4B18814A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2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ru-RU" sz="1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Игра слов</a:t>
            </a:r>
            <a:endParaRPr lang="ru-RU" sz="1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39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2267744" y="0"/>
            <a:ext cx="5760640" cy="6924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6506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2267744" y="0"/>
            <a:ext cx="5760640" cy="6924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287" y="4077072"/>
            <a:ext cx="9144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Превратился в слух…</a:t>
            </a:r>
            <a:endParaRPr lang="ru-RU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029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839" y="126876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Картинка 4</a:t>
            </a:r>
            <a:endParaRPr lang="ru-RU" sz="9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396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260648"/>
            <a:ext cx="5400600" cy="720080"/>
          </a:xfrm>
          <a:prstGeom prst="rect">
            <a:avLst/>
          </a:prstGeom>
          <a:solidFill>
            <a:srgbClr val="CC66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635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1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839" y="126876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Картинка 5</a:t>
            </a:r>
            <a:endParaRPr lang="ru-RU" sz="9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40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35896" y="1556792"/>
            <a:ext cx="3240360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435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7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839" y="126876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Картинка 6</a:t>
            </a:r>
            <a:endParaRPr lang="ru-RU" sz="9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196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90"/>
          <a:stretch/>
        </p:blipFill>
        <p:spPr>
          <a:xfrm>
            <a:off x="179512" y="188640"/>
            <a:ext cx="8712968" cy="568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08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Segoe Print" pitchFamily="2" charset="0"/>
              </a:rPr>
              <a:t>Дорогие ребята! </a:t>
            </a:r>
            <a:b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Segoe Print" pitchFamily="2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Segoe Print" pitchFamily="2" charset="0"/>
              </a:rPr>
              <a:t>Предлагаю вашему вниманию игру по русскому языку. </a:t>
            </a:r>
            <a:b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Segoe Print" pitchFamily="2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Segoe Print" pitchFamily="2" charset="0"/>
              </a:rPr>
              <a:t>Вам будет показана картинка. </a:t>
            </a:r>
            <a:b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Segoe Print" pitchFamily="2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Segoe Print" pitchFamily="2" charset="0"/>
              </a:rPr>
              <a:t>Ваша задача:  подобрать фразеологический оборот, фразу, «нарисованную» на этой картинке.</a:t>
            </a:r>
            <a:b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Segoe Print" pitchFamily="2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Segoe Print" pitchFamily="2" charset="0"/>
              </a:rPr>
              <a:t>Удачи!</a:t>
            </a:r>
            <a:endParaRPr lang="ru-RU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43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12968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8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839" y="126876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Картинка 7</a:t>
            </a:r>
            <a:endParaRPr lang="ru-RU" sz="9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295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7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1440"/>
            <a:ext cx="9144000" cy="72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02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839" y="126876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Картинка 8</a:t>
            </a:r>
            <a:endParaRPr lang="ru-RU" sz="9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75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4"/>
          <a:stretch/>
        </p:blipFill>
        <p:spPr>
          <a:xfrm>
            <a:off x="851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64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1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839" y="126876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Картинка 9</a:t>
            </a:r>
            <a:endParaRPr lang="ru-RU" sz="9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77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9704630">
            <a:off x="-113198" y="1559202"/>
            <a:ext cx="5717506" cy="9361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140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47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839" y="126876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Картинка</a:t>
            </a:r>
            <a:r>
              <a:rPr lang="ru-RU" sz="13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 1</a:t>
            </a:r>
            <a:endParaRPr lang="ru-RU" sz="138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62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252536" y="1268759"/>
            <a:ext cx="956239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Картинка 10</a:t>
            </a:r>
            <a:endParaRPr lang="ru-RU" sz="9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420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78" b="68772"/>
          <a:stretch/>
        </p:blipFill>
        <p:spPr>
          <a:xfrm>
            <a:off x="899592" y="332656"/>
            <a:ext cx="7560840" cy="60808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4256991"/>
            <a:ext cx="532859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624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78" b="68772"/>
          <a:stretch/>
        </p:blipFill>
        <p:spPr>
          <a:xfrm>
            <a:off x="899592" y="332656"/>
            <a:ext cx="7560840" cy="608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13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180528" y="1268760"/>
            <a:ext cx="9346367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Картинка 11</a:t>
            </a:r>
            <a:endParaRPr lang="ru-RU" sz="9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508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0" r="33842" b="68772"/>
          <a:stretch/>
        </p:blipFill>
        <p:spPr>
          <a:xfrm>
            <a:off x="1043608" y="0"/>
            <a:ext cx="7309577" cy="59221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34100" y="4049954"/>
            <a:ext cx="5850268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21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0" r="33842" b="68772"/>
          <a:stretch/>
        </p:blipFill>
        <p:spPr>
          <a:xfrm>
            <a:off x="1115616" y="404664"/>
            <a:ext cx="6624736" cy="536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23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252536" y="1268760"/>
            <a:ext cx="941837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Картинка 12</a:t>
            </a:r>
            <a:endParaRPr lang="ru-RU" sz="9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597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0" t="32166" r="61" b="35666"/>
          <a:stretch/>
        </p:blipFill>
        <p:spPr>
          <a:xfrm>
            <a:off x="1619672" y="0"/>
            <a:ext cx="6733727" cy="57984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3926220"/>
            <a:ext cx="532859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459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0" t="32166" r="61" b="35666"/>
          <a:stretch/>
        </p:blipFill>
        <p:spPr>
          <a:xfrm>
            <a:off x="971600" y="39620"/>
            <a:ext cx="7309791" cy="629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49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252536" y="1268760"/>
            <a:ext cx="941837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Картинка 13</a:t>
            </a:r>
            <a:endParaRPr lang="ru-RU" sz="9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539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9"/>
          <a:stretch/>
        </p:blipFill>
        <p:spPr>
          <a:xfrm>
            <a:off x="1850774" y="-40646"/>
            <a:ext cx="6087666" cy="689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2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7" t="67043" r="33472" b="-613"/>
          <a:stretch/>
        </p:blipFill>
        <p:spPr>
          <a:xfrm>
            <a:off x="1187624" y="390667"/>
            <a:ext cx="6768752" cy="59614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7704" y="4005064"/>
            <a:ext cx="532859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838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7" t="67043" r="33472" b="-613"/>
          <a:stretch/>
        </p:blipFill>
        <p:spPr>
          <a:xfrm>
            <a:off x="611560" y="10751"/>
            <a:ext cx="7416824" cy="653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4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384518" y="1253006"/>
            <a:ext cx="956239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Картинка 14</a:t>
            </a:r>
            <a:endParaRPr lang="ru-RU" sz="9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39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7" t="32189" r="32685" b="35622"/>
          <a:stretch/>
        </p:blipFill>
        <p:spPr>
          <a:xfrm>
            <a:off x="1187624" y="0"/>
            <a:ext cx="6768752" cy="55551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3789040"/>
            <a:ext cx="5040560" cy="1910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20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7" t="32189" r="32685" b="35622"/>
          <a:stretch/>
        </p:blipFill>
        <p:spPr>
          <a:xfrm>
            <a:off x="1187624" y="0"/>
            <a:ext cx="6768752" cy="555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68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Segoe Print" pitchFamily="2" charset="0"/>
              </a:rPr>
              <a:t>Молодцы!</a:t>
            </a:r>
            <a:endParaRPr lang="ru-RU" sz="115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5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36912"/>
            <a:ext cx="5400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Segoe Print" pitchFamily="2" charset="0"/>
              </a:rPr>
              <a:t>Картинки взяты на сайте  </a:t>
            </a:r>
            <a:r>
              <a:rPr lang="en-US" dirty="0" smtClean="0">
                <a:latin typeface="Segoe Print" pitchFamily="2" charset="0"/>
              </a:rPr>
              <a:t>http://vk.com/love_russian_language</a:t>
            </a:r>
            <a:endParaRPr lang="ru-RU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105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64" t="637" r="-39853" b="153"/>
          <a:stretch/>
        </p:blipFill>
        <p:spPr>
          <a:xfrm>
            <a:off x="1259632" y="15957"/>
            <a:ext cx="76554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64" t="637" r="-39853" b="84235"/>
          <a:stretch/>
        </p:blipFill>
        <p:spPr>
          <a:xfrm>
            <a:off x="-1980728" y="1628800"/>
            <a:ext cx="15813695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839" y="126876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Картинка 2</a:t>
            </a:r>
            <a:endParaRPr lang="ru-RU" sz="9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742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3"/>
          <a:stretch/>
        </p:blipFill>
        <p:spPr>
          <a:xfrm>
            <a:off x="0" y="27685"/>
            <a:ext cx="9144000" cy="680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3"/>
          <a:stretch/>
        </p:blipFill>
        <p:spPr>
          <a:xfrm>
            <a:off x="0" y="27685"/>
            <a:ext cx="9144000" cy="68026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287" y="4077072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</a:t>
            </a:r>
            <a:r>
              <a:rPr lang="ru-RU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стен есть уши!</a:t>
            </a:r>
            <a:endParaRPr lang="ru-RU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787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839" y="126876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Картинка 3</a:t>
            </a:r>
            <a:endParaRPr lang="ru-RU" sz="9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6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52</Words>
  <Application>Microsoft Office PowerPoint</Application>
  <PresentationFormat>Экран (4:3)</PresentationFormat>
  <Paragraphs>20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Тема Office</vt:lpstr>
      <vt:lpstr>1_Тема Office</vt:lpstr>
      <vt:lpstr>Игра слов</vt:lpstr>
      <vt:lpstr>Дорогие ребята!  Предлагаю вашему вниманию игру по русскому языку.  Вам будет показана картинка.  Ваша задача:  подобрать фразеологический оборот, фразу, «нарисованную» на этой картинке. Удачи!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  <vt:lpstr>Картинки взяты на сайте  http://vk.com/love_russian_language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TATYANA</dc:creator>
  <cp:lastModifiedBy>TATYANA</cp:lastModifiedBy>
  <cp:revision>6</cp:revision>
  <dcterms:created xsi:type="dcterms:W3CDTF">2013-06-30T05:35:19Z</dcterms:created>
  <dcterms:modified xsi:type="dcterms:W3CDTF">2013-06-30T06:29:41Z</dcterms:modified>
</cp:coreProperties>
</file>