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4" r:id="rId4"/>
    <p:sldId id="287" r:id="rId5"/>
    <p:sldId id="276" r:id="rId6"/>
    <p:sldId id="275" r:id="rId7"/>
    <p:sldId id="259" r:id="rId8"/>
    <p:sldId id="257" r:id="rId9"/>
    <p:sldId id="258" r:id="rId10"/>
    <p:sldId id="289" r:id="rId11"/>
    <p:sldId id="277" r:id="rId12"/>
    <p:sldId id="283" r:id="rId13"/>
    <p:sldId id="284" r:id="rId14"/>
    <p:sldId id="281" r:id="rId15"/>
    <p:sldId id="260" r:id="rId16"/>
    <p:sldId id="273" r:id="rId17"/>
    <p:sldId id="263" r:id="rId18"/>
    <p:sldId id="266" r:id="rId19"/>
    <p:sldId id="288" r:id="rId20"/>
    <p:sldId id="261" r:id="rId21"/>
    <p:sldId id="267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snapVertSplitter="1" vertBarState="minimized" horzBarState="maximized">
    <p:restoredLeft sz="34559" autoAdjust="0"/>
    <p:restoredTop sz="86386" autoAdjust="0"/>
  </p:normalViewPr>
  <p:slideViewPr>
    <p:cSldViewPr>
      <p:cViewPr>
        <p:scale>
          <a:sx n="76" d="100"/>
          <a:sy n="76" d="100"/>
        </p:scale>
        <p:origin x="-184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534E-C20E-4004-8DD9-2414FA15D16C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95B6-F334-4516-85B9-B2C0B86E6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9e407ed1ee852e34c498c55feefc5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0688"/>
            <a:ext cx="88924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Галерея </a:t>
            </a:r>
            <a:r>
              <a:rPr lang="ru-RU" sz="3600" b="1" dirty="0" err="1" smtClean="0">
                <a:solidFill>
                  <a:srgbClr val="FF0000"/>
                </a:solidFill>
              </a:rPr>
              <a:t>образів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Т.Г.Шевченка</a:t>
            </a:r>
            <a:r>
              <a:rPr lang="ru-RU" sz="3600" b="1" dirty="0" smtClean="0">
                <a:solidFill>
                  <a:srgbClr val="FF0000"/>
                </a:solidFill>
              </a:rPr>
              <a:t>-                             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поезія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життя</a:t>
            </a:r>
            <a:r>
              <a:rPr lang="ru-RU" sz="3600" b="1" dirty="0" smtClean="0">
                <a:solidFill>
                  <a:srgbClr val="FF0000"/>
                </a:solidFill>
              </a:rPr>
              <a:t>,                         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живопис</a:t>
            </a:r>
            <a:r>
              <a:rPr lang="ru-RU" sz="3600" b="1" dirty="0" smtClean="0">
                <a:solidFill>
                  <a:srgbClr val="FF0000"/>
                </a:solidFill>
              </a:rPr>
              <a:t>…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Презентація</a:t>
            </a:r>
            <a:r>
              <a:rPr lang="ru-RU" sz="2400" b="1" dirty="0" smtClean="0">
                <a:solidFill>
                  <a:schemeClr val="bg1"/>
                </a:solidFill>
              </a:rPr>
              <a:t> до 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літератрурної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вітальні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Учитель: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err="1" smtClean="0">
                <a:solidFill>
                  <a:schemeClr val="bg1"/>
                </a:solidFill>
              </a:rPr>
              <a:t>Третинко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Л.М.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76672"/>
            <a:ext cx="4330824" cy="5649491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Arial Black" pitchFamily="34" charset="0"/>
              </a:rPr>
              <a:t>До наших </a:t>
            </a:r>
            <a:r>
              <a:rPr lang="ru-RU" sz="2400" b="1" dirty="0" err="1" smtClean="0">
                <a:latin typeface="Arial Black" pitchFamily="34" charset="0"/>
              </a:rPr>
              <a:t>часів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збереглися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понад</a:t>
            </a:r>
            <a:r>
              <a:rPr lang="ru-RU" sz="2400" b="1" dirty="0" smtClean="0">
                <a:latin typeface="Arial Black" pitchFamily="34" charset="0"/>
              </a:rPr>
              <a:t> 50 </a:t>
            </a:r>
            <a:r>
              <a:rPr lang="ru-RU" sz="2400" b="1" dirty="0" err="1" smtClean="0">
                <a:latin typeface="Arial Black" pitchFamily="34" charset="0"/>
              </a:rPr>
              <a:t>автопортретів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Шевченка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більше</a:t>
            </a:r>
            <a:r>
              <a:rPr lang="ru-RU" sz="2400" b="1" dirty="0" smtClean="0">
                <a:latin typeface="Arial Black" pitchFamily="34" charset="0"/>
              </a:rPr>
              <a:t> 120 </a:t>
            </a:r>
            <a:r>
              <a:rPr lang="ru-RU" sz="2400" b="1" dirty="0" err="1" smtClean="0">
                <a:latin typeface="Arial Black" pitchFamily="34" charset="0"/>
              </a:rPr>
              <a:t>портретів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поета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фотографії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листівки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його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зображеннями</a:t>
            </a:r>
            <a:r>
              <a:rPr lang="ru-RU" sz="2400" b="1" dirty="0" smtClean="0">
                <a:latin typeface="Arial Black" pitchFamily="34" charset="0"/>
              </a:rPr>
              <a:t>. </a:t>
            </a:r>
            <a:r>
              <a:rPr lang="ru-RU" sz="2400" b="1" dirty="0" err="1" smtClean="0">
                <a:latin typeface="Arial Black" pitchFamily="34" charset="0"/>
              </a:rPr>
              <a:t>Завдяки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словесним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описам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зовнішності</a:t>
            </a:r>
            <a:r>
              <a:rPr lang="ru-RU" sz="2400" b="1" dirty="0" smtClean="0">
                <a:latin typeface="Arial Black" pitchFamily="34" charset="0"/>
              </a:rPr>
              <a:t> Тараса </a:t>
            </a:r>
            <a:r>
              <a:rPr lang="ru-RU" sz="2400" b="1" dirty="0" err="1" smtClean="0">
                <a:latin typeface="Arial Black" pitchFamily="34" charset="0"/>
              </a:rPr>
              <a:t>Шевченка</a:t>
            </a:r>
            <a:r>
              <a:rPr lang="ru-RU" sz="2400" b="1" dirty="0" smtClean="0">
                <a:latin typeface="Arial Black" pitchFamily="34" charset="0"/>
              </a:rPr>
              <a:t> в </a:t>
            </a:r>
            <a:r>
              <a:rPr lang="ru-RU" sz="2400" b="1" dirty="0" err="1" smtClean="0">
                <a:latin typeface="Arial Black" pitchFamily="34" charset="0"/>
              </a:rPr>
              <a:t>спогадах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його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сучасників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офіцерів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частин</a:t>
            </a:r>
            <a:r>
              <a:rPr lang="ru-RU" sz="2400" b="1" dirty="0" smtClean="0">
                <a:latin typeface="Arial Black" pitchFamily="34" charset="0"/>
              </a:rPr>
              <a:t>, де </a:t>
            </a:r>
            <a:r>
              <a:rPr lang="ru-RU" sz="2400" b="1" dirty="0" err="1" smtClean="0">
                <a:latin typeface="Arial Black" pitchFamily="34" charset="0"/>
              </a:rPr>
              <a:t>він</a:t>
            </a:r>
            <a:r>
              <a:rPr lang="ru-RU" sz="2400" b="1" dirty="0" smtClean="0">
                <a:latin typeface="Arial Black" pitchFamily="34" charset="0"/>
              </a:rPr>
              <a:t> служив, </a:t>
            </a:r>
            <a:r>
              <a:rPr lang="ru-RU" sz="2400" b="1" dirty="0" err="1" smtClean="0">
                <a:latin typeface="Arial Black" pitchFamily="34" charset="0"/>
              </a:rPr>
              <a:t>письменників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з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якими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спілкувався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і</a:t>
            </a:r>
            <a:r>
              <a:rPr lang="ru-RU" sz="2400" b="1" dirty="0" smtClean="0">
                <a:latin typeface="Arial Black" pitchFamily="34" charset="0"/>
              </a:rPr>
              <a:t> дружив, </a:t>
            </a:r>
            <a:r>
              <a:rPr lang="ru-RU" sz="2400" b="1" dirty="0" err="1" smtClean="0">
                <a:latin typeface="Arial Black" pitchFamily="34" charset="0"/>
              </a:rPr>
              <a:t>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колег-художників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можна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скласти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його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детальний</a:t>
            </a:r>
            <a:r>
              <a:rPr lang="ru-RU" sz="2400" b="1" dirty="0" smtClean="0">
                <a:latin typeface="Arial Black" pitchFamily="34" charset="0"/>
              </a:rPr>
              <a:t> портрет.</a:t>
            </a:r>
            <a:endParaRPr lang="ru-RU" sz="2400" dirty="0" smtClean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4032448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231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1712791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29200" cy="68580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08104" y="47526"/>
            <a:ext cx="30963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За словами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Надії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Наумової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завідуючої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відділом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"Хата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Приорку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"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Національного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музею Тараса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Шевченка,одним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із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кращих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автопортрет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поета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 1845 року.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ньому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Тарас Шевченко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молодий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щасливий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. 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цього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портрета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він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дивиться великими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очима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неначе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хоче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сказати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нам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щось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розповіла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Надія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Наумова : "На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портреті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Шевченка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посміхався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Він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не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малював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собі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, як Рембрандт,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келихом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вина, разом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дівчатами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Він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ніби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вдивляється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в самого себе.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Ви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ж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розумієте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він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, коли писав автопортрет, повинен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дивитися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 на себе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дзеркало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"?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2319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762872" cy="57935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</a:t>
            </a:r>
            <a:r>
              <a:rPr lang="ru-RU" b="1" dirty="0" err="1" smtClean="0"/>
              <a:t>Лідія</a:t>
            </a:r>
            <a:r>
              <a:rPr lang="ru-RU" b="1" dirty="0" smtClean="0"/>
              <a:t> </a:t>
            </a:r>
            <a:r>
              <a:rPr lang="ru-RU" b="1" dirty="0" err="1" smtClean="0"/>
              <a:t>Рибенко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АВТОПОРТРЕТ ЗІ СВІЧКОЮ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Пророк. </a:t>
            </a:r>
            <a:r>
              <a:rPr lang="ru-RU" b="1" dirty="0" err="1" smtClean="0"/>
              <a:t>Месія</a:t>
            </a:r>
            <a:r>
              <a:rPr lang="ru-RU" b="1" dirty="0" smtClean="0"/>
              <a:t>. Все </a:t>
            </a:r>
            <a:r>
              <a:rPr lang="ru-RU" b="1" dirty="0" err="1" smtClean="0"/>
              <a:t>це</a:t>
            </a:r>
            <a:r>
              <a:rPr lang="ru-RU" b="1" dirty="0" smtClean="0"/>
              <a:t> буде </a:t>
            </a:r>
            <a:r>
              <a:rPr lang="ru-RU" b="1" dirty="0" err="1" smtClean="0"/>
              <a:t>потім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А </a:t>
            </a:r>
            <a:r>
              <a:rPr lang="ru-RU" b="1" dirty="0" err="1" smtClean="0"/>
              <a:t>поки</a:t>
            </a:r>
            <a:r>
              <a:rPr lang="ru-RU" b="1" dirty="0" smtClean="0"/>
              <a:t> </a:t>
            </a:r>
            <a:r>
              <a:rPr lang="ru-RU" b="1" dirty="0" err="1" smtClean="0"/>
              <a:t>що</a:t>
            </a:r>
            <a:r>
              <a:rPr lang="ru-RU" b="1" dirty="0" smtClean="0"/>
              <a:t> – </a:t>
            </a:r>
            <a:r>
              <a:rPr lang="ru-RU" b="1" dirty="0" err="1" smtClean="0"/>
              <a:t>свічадо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свіча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err="1" smtClean="0"/>
              <a:t>Печалі</a:t>
            </a:r>
            <a:r>
              <a:rPr lang="ru-RU" b="1" dirty="0" smtClean="0"/>
              <a:t> </a:t>
            </a:r>
            <a:r>
              <a:rPr lang="ru-RU" b="1" dirty="0" err="1" smtClean="0"/>
              <a:t>присмерк</a:t>
            </a:r>
            <a:r>
              <a:rPr lang="ru-RU" b="1" dirty="0" smtClean="0"/>
              <a:t> в </a:t>
            </a:r>
            <a:r>
              <a:rPr lang="ru-RU" b="1" dirty="0" err="1" smtClean="0"/>
              <a:t>молодих</a:t>
            </a:r>
            <a:r>
              <a:rPr lang="ru-RU" b="1" dirty="0" smtClean="0"/>
              <a:t> очах</a:t>
            </a:r>
            <a:br>
              <a:rPr lang="ru-RU" b="1" dirty="0" smtClean="0"/>
            </a:br>
            <a:r>
              <a:rPr lang="ru-RU" b="1" dirty="0" err="1" smtClean="0"/>
              <a:t>передчуттям</a:t>
            </a:r>
            <a:r>
              <a:rPr lang="ru-RU" b="1" dirty="0" smtClean="0"/>
              <a:t> </a:t>
            </a:r>
            <a:r>
              <a:rPr lang="ru-RU" b="1" dirty="0" err="1" smtClean="0"/>
              <a:t>грядущої</a:t>
            </a:r>
            <a:r>
              <a:rPr lang="ru-RU" b="1" dirty="0" smtClean="0"/>
              <a:t> </a:t>
            </a:r>
            <a:r>
              <a:rPr lang="ru-RU" b="1" dirty="0" err="1" smtClean="0"/>
              <a:t>скорботи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вибір</a:t>
            </a:r>
            <a:r>
              <a:rPr lang="ru-RU" b="1" dirty="0" smtClean="0"/>
              <a:t> є: </a:t>
            </a:r>
            <a:r>
              <a:rPr lang="ru-RU" b="1" dirty="0" err="1" smtClean="0"/>
              <a:t>Достатньо</a:t>
            </a:r>
            <a:r>
              <a:rPr lang="ru-RU" b="1" dirty="0" smtClean="0"/>
              <a:t> </a:t>
            </a:r>
            <a:r>
              <a:rPr lang="ru-RU" b="1" dirty="0" err="1" smtClean="0"/>
              <a:t>лиш</a:t>
            </a:r>
            <a:r>
              <a:rPr lang="ru-RU" b="1" dirty="0" smtClean="0"/>
              <a:t> </a:t>
            </a:r>
            <a:r>
              <a:rPr lang="ru-RU" b="1" dirty="0" err="1" smtClean="0"/>
              <a:t>малярства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скрасити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своє</a:t>
            </a:r>
            <a:r>
              <a:rPr lang="ru-RU" b="1" dirty="0" smtClean="0"/>
              <a:t> </a:t>
            </a:r>
            <a:r>
              <a:rPr lang="ru-RU" b="1" dirty="0" err="1" smtClean="0"/>
              <a:t>земне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err="1" smtClean="0"/>
              <a:t>і</a:t>
            </a:r>
            <a:r>
              <a:rPr lang="ru-RU" b="1" dirty="0" smtClean="0"/>
              <a:t>,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слава Вам </a:t>
            </a:r>
            <a:r>
              <a:rPr lang="ru-RU" b="1" dirty="0" err="1" smtClean="0"/>
              <a:t>іще</a:t>
            </a:r>
            <a:r>
              <a:rPr lang="ru-RU" b="1" dirty="0" smtClean="0"/>
              <a:t> </a:t>
            </a:r>
            <a:r>
              <a:rPr lang="ru-RU" b="1" dirty="0" err="1" smtClean="0"/>
              <a:t>сяйне</a:t>
            </a:r>
            <a:r>
              <a:rPr lang="ru-RU" b="1" dirty="0" smtClean="0"/>
              <a:t> –</a:t>
            </a:r>
            <a:br>
              <a:rPr lang="ru-RU" b="1" dirty="0" smtClean="0"/>
            </a:br>
            <a:r>
              <a:rPr lang="ru-RU" b="1" dirty="0" smtClean="0"/>
              <a:t>продажна </a:t>
            </a:r>
            <a:r>
              <a:rPr lang="ru-RU" b="1" dirty="0" err="1" smtClean="0"/>
              <a:t>жриця</a:t>
            </a:r>
            <a:r>
              <a:rPr lang="ru-RU" b="1" dirty="0" smtClean="0"/>
              <a:t> </a:t>
            </a:r>
            <a:r>
              <a:rPr lang="ru-RU" b="1" dirty="0" err="1" smtClean="0"/>
              <a:t>блиску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фіглярства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Але </a:t>
            </a:r>
            <a:r>
              <a:rPr lang="ru-RU" b="1" dirty="0" err="1" smtClean="0"/>
              <a:t>цей</a:t>
            </a:r>
            <a:r>
              <a:rPr lang="ru-RU" b="1" dirty="0" smtClean="0"/>
              <a:t> </a:t>
            </a:r>
            <a:r>
              <a:rPr lang="ru-RU" b="1" dirty="0" err="1" smtClean="0"/>
              <a:t>ранній</a:t>
            </a:r>
            <a:r>
              <a:rPr lang="ru-RU" b="1" dirty="0" smtClean="0"/>
              <a:t> </a:t>
            </a:r>
            <a:r>
              <a:rPr lang="ru-RU" b="1" dirty="0" err="1" smtClean="0"/>
              <a:t>сум</a:t>
            </a:r>
            <a:r>
              <a:rPr lang="ru-RU" b="1" dirty="0" smtClean="0"/>
              <a:t> –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випадковий</a:t>
            </a:r>
            <a:r>
              <a:rPr lang="ru-RU" b="1" dirty="0" smtClean="0"/>
              <a:t>?</a:t>
            </a:r>
            <a:br>
              <a:rPr lang="ru-RU" b="1" dirty="0" smtClean="0"/>
            </a:br>
            <a:r>
              <a:rPr lang="ru-RU" b="1" dirty="0" smtClean="0"/>
              <a:t>... У </a:t>
            </a:r>
            <a:r>
              <a:rPr lang="ru-RU" b="1" dirty="0" err="1" smtClean="0"/>
              <a:t>задзеркаллі</a:t>
            </a:r>
            <a:r>
              <a:rPr lang="ru-RU" b="1" dirty="0" smtClean="0"/>
              <a:t> </a:t>
            </a:r>
            <a:r>
              <a:rPr lang="ru-RU" b="1" dirty="0" err="1" smtClean="0"/>
              <a:t>висвітлилась</a:t>
            </a:r>
            <a:r>
              <a:rPr lang="ru-RU" b="1" dirty="0" smtClean="0"/>
              <a:t> путь</a:t>
            </a:r>
            <a:br>
              <a:rPr lang="ru-RU" b="1" dirty="0" smtClean="0"/>
            </a:br>
            <a:r>
              <a:rPr lang="ru-RU" b="1" dirty="0" err="1" smtClean="0"/>
              <a:t>самотня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жаска</a:t>
            </a:r>
            <a:r>
              <a:rPr lang="ru-RU" b="1" dirty="0" smtClean="0"/>
              <a:t> – не обмануть,</a:t>
            </a:r>
            <a:br>
              <a:rPr lang="ru-RU" b="1" dirty="0" smtClean="0"/>
            </a:br>
            <a:r>
              <a:rPr lang="ru-RU" b="1" dirty="0" err="1" smtClean="0"/>
              <a:t>бо</a:t>
            </a:r>
            <a:r>
              <a:rPr lang="ru-RU" b="1" dirty="0" smtClean="0"/>
              <a:t> </a:t>
            </a:r>
            <a:r>
              <a:rPr lang="ru-RU" b="1" dirty="0" err="1" smtClean="0"/>
              <a:t>біля</a:t>
            </a:r>
            <a:r>
              <a:rPr lang="ru-RU" b="1" dirty="0" smtClean="0"/>
              <a:t> Вас уже стояло Слово.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25O5z1HV5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764704"/>
            <a:ext cx="3456384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3682752" cy="57214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 </a:t>
            </a:r>
            <a:r>
              <a:rPr lang="ru-RU" sz="2000" dirty="0" err="1" smtClean="0">
                <a:latin typeface="Arial Black" pitchFamily="34" charset="0"/>
              </a:rPr>
              <a:t>Велике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місце</a:t>
            </a:r>
            <a:r>
              <a:rPr lang="ru-RU" sz="2000" dirty="0" smtClean="0">
                <a:latin typeface="Arial Black" pitchFamily="34" charset="0"/>
              </a:rPr>
              <a:t> в </a:t>
            </a:r>
            <a:r>
              <a:rPr lang="ru-RU" sz="2000" dirty="0" err="1" smtClean="0">
                <a:latin typeface="Arial Black" pitchFamily="34" charset="0"/>
              </a:rPr>
              <a:t>Шевченковому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доробку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належить</a:t>
            </a:r>
            <a:r>
              <a:rPr lang="ru-RU" sz="2000" dirty="0" smtClean="0">
                <a:latin typeface="Arial Black" pitchFamily="34" charset="0"/>
              </a:rPr>
              <a:t> портретам. </a:t>
            </a:r>
            <a:r>
              <a:rPr lang="ru-RU" sz="2000" dirty="0" err="1" smtClean="0">
                <a:latin typeface="Arial Black" pitchFamily="34" charset="0"/>
              </a:rPr>
              <a:t>Він</a:t>
            </a:r>
            <a:r>
              <a:rPr lang="ru-RU" sz="2000" dirty="0" smtClean="0">
                <a:latin typeface="Arial Black" pitchFamily="34" charset="0"/>
              </a:rPr>
              <a:t> почав </a:t>
            </a:r>
            <a:r>
              <a:rPr lang="ru-RU" sz="2000" dirty="0" err="1" smtClean="0">
                <a:latin typeface="Arial Black" pitchFamily="34" charset="0"/>
              </a:rPr>
              <a:t>працювати</a:t>
            </a:r>
            <a:r>
              <a:rPr lang="ru-RU" sz="2000" dirty="0" smtClean="0">
                <a:latin typeface="Arial Black" pitchFamily="34" charset="0"/>
              </a:rPr>
              <a:t> над ними </a:t>
            </a:r>
            <a:r>
              <a:rPr lang="ru-RU" sz="2000" dirty="0" err="1" smtClean="0">
                <a:latin typeface="Arial Black" pitchFamily="34" charset="0"/>
              </a:rPr>
              <a:t>ще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кріпаком</a:t>
            </a:r>
            <a:r>
              <a:rPr lang="ru-RU" sz="2000" dirty="0" smtClean="0">
                <a:latin typeface="Arial Black" pitchFamily="34" charset="0"/>
              </a:rPr>
              <a:t>. В </a:t>
            </a:r>
            <a:r>
              <a:rPr lang="ru-RU" sz="2000" dirty="0" err="1" smtClean="0">
                <a:latin typeface="Arial Black" pitchFamily="34" charset="0"/>
              </a:rPr>
              <a:t>Академії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продовжував</a:t>
            </a:r>
            <a:r>
              <a:rPr lang="ru-RU" sz="2000" dirty="0" smtClean="0">
                <a:latin typeface="Arial Black" pitchFamily="34" charset="0"/>
              </a:rPr>
              <a:t> роботу в </a:t>
            </a:r>
            <a:r>
              <a:rPr lang="ru-RU" sz="2000" dirty="0" err="1" smtClean="0">
                <a:latin typeface="Arial Black" pitchFamily="34" charset="0"/>
              </a:rPr>
              <a:t>цій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галузі</a:t>
            </a:r>
            <a:r>
              <a:rPr lang="ru-RU" sz="2000" dirty="0" smtClean="0">
                <a:latin typeface="Arial Black" pitchFamily="34" charset="0"/>
              </a:rPr>
              <a:t>. </a:t>
            </a:r>
            <a:r>
              <a:rPr lang="ru-RU" sz="2000" dirty="0" err="1" smtClean="0">
                <a:latin typeface="Arial Black" pitchFamily="34" charset="0"/>
              </a:rPr>
              <a:t>Незабаром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він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стає</a:t>
            </a:r>
            <a:r>
              <a:rPr lang="ru-RU" sz="2000" dirty="0" smtClean="0">
                <a:latin typeface="Arial Black" pitchFamily="34" charset="0"/>
              </a:rPr>
              <a:t> одним </a:t>
            </a:r>
            <a:r>
              <a:rPr lang="ru-RU" sz="2000" dirty="0" err="1" smtClean="0">
                <a:latin typeface="Arial Black" pitchFamily="34" charset="0"/>
              </a:rPr>
              <a:t>з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модних,знаних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і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популярних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портретистів</a:t>
            </a:r>
            <a:r>
              <a:rPr lang="ru-RU" sz="2000" dirty="0" smtClean="0">
                <a:latin typeface="Arial Black" pitchFamily="34" charset="0"/>
              </a:rPr>
              <a:t>. Особливо </a:t>
            </a:r>
            <a:r>
              <a:rPr lang="uk-UA" sz="2000" dirty="0" smtClean="0">
                <a:latin typeface="Arial Black" pitchFamily="34" charset="0"/>
              </a:rPr>
              <a:t> цікаві у нього жіночі портрети-романтичні,стримані, пристрасні-різні…В </a:t>
            </a:r>
            <a:r>
              <a:rPr lang="uk-UA" sz="2000" dirty="0" err="1" smtClean="0">
                <a:latin typeface="Arial Black" pitchFamily="34" charset="0"/>
              </a:rPr>
              <a:t>кожному-</a:t>
            </a:r>
            <a:r>
              <a:rPr lang="uk-UA" sz="2000" dirty="0" smtClean="0">
                <a:latin typeface="Arial Black" pitchFamily="34" charset="0"/>
              </a:rPr>
              <a:t> душа та історія життя.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8" name="Рисунок 7" descr="jOu9sQ6B3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5" y="0"/>
            <a:ext cx="4714875" cy="5753100"/>
          </a:xfrm>
          <a:prstGeom prst="rect">
            <a:avLst/>
          </a:prstGeom>
        </p:spPr>
      </p:pic>
      <p:pic>
        <p:nvPicPr>
          <p:cNvPr id="6" name="Рисунок 5" descr="305cd7d9f8e2b990e1f14af06ec15e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89040"/>
            <a:ext cx="2011680" cy="24551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0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694317" cy="4525963"/>
          </a:xfrm>
        </p:spPr>
      </p:pic>
      <p:pic>
        <p:nvPicPr>
          <p:cNvPr id="6" name="Рисунок 5" descr="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124744"/>
            <a:ext cx="4464496" cy="45365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2479330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0"/>
            <a:ext cx="3672408" cy="4293096"/>
          </a:xfrm>
          <a:prstGeom prst="rect">
            <a:avLst/>
          </a:prstGeom>
        </p:spPr>
      </p:pic>
      <p:pic>
        <p:nvPicPr>
          <p:cNvPr id="9" name="Рисунок 8" descr="95fc3411805408392137b40c8e66e09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3340845" cy="4554066"/>
          </a:xfrm>
          <a:prstGeom prst="rect">
            <a:avLst/>
          </a:prstGeom>
        </p:spPr>
      </p:pic>
      <p:pic>
        <p:nvPicPr>
          <p:cNvPr id="7" name="Рисунок 6" descr="8d80e7b487437a760cba9add56d604f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924944"/>
            <a:ext cx="2952328" cy="3933056"/>
          </a:xfrm>
          <a:prstGeom prst="rect">
            <a:avLst/>
          </a:prstGeom>
        </p:spPr>
      </p:pic>
      <p:pic>
        <p:nvPicPr>
          <p:cNvPr id="5" name="Рисунок 4" descr="79caf9ae42f4e1f6648a508075ec652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692696"/>
            <a:ext cx="3419872" cy="44097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220px-Varvara_Volkonskaya-Repni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104456" cy="5112568"/>
          </a:xfrm>
        </p:spPr>
      </p:pic>
      <p:pic>
        <p:nvPicPr>
          <p:cNvPr id="5" name="Рисунок 4" descr="44. Портрет Марії Василівни Максимович. 1859. Том.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764704"/>
            <a:ext cx="4032448" cy="52772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20072" y="548680"/>
            <a:ext cx="3923928" cy="557748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Arial Black" pitchFamily="34" charset="0"/>
              </a:rPr>
              <a:t>На одному </a:t>
            </a:r>
            <a:r>
              <a:rPr lang="ru-RU" sz="2400" b="1" dirty="0" err="1" smtClean="0">
                <a:latin typeface="Arial Black" pitchFamily="34" charset="0"/>
              </a:rPr>
              <a:t>з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балів</a:t>
            </a:r>
            <a:r>
              <a:rPr lang="ru-RU" sz="2400" b="1" dirty="0" smtClean="0">
                <a:latin typeface="Arial Black" pitchFamily="34" charset="0"/>
              </a:rPr>
              <a:t> у дворянки </a:t>
            </a:r>
            <a:r>
              <a:rPr lang="ru-RU" sz="2400" b="1" dirty="0" err="1" smtClean="0">
                <a:latin typeface="Arial Black" pitchFamily="34" charset="0"/>
              </a:rPr>
              <a:t>Тетяни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Волховської</a:t>
            </a:r>
            <a:r>
              <a:rPr lang="ru-RU" sz="2400" b="1" dirty="0" smtClean="0">
                <a:latin typeface="Arial Black" pitchFamily="34" charset="0"/>
              </a:rPr>
              <a:t> Шевченко </a:t>
            </a:r>
            <a:r>
              <a:rPr lang="ru-RU" sz="2400" b="1" dirty="0" err="1" smtClean="0">
                <a:latin typeface="Arial Black" pitchFamily="34" charset="0"/>
              </a:rPr>
              <a:t>познайомився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</a:t>
            </a:r>
            <a:r>
              <a:rPr lang="ru-RU" sz="2400" b="1" dirty="0" smtClean="0">
                <a:latin typeface="Arial Black" pitchFamily="34" charset="0"/>
              </a:rPr>
              <a:t> дружиною </a:t>
            </a:r>
            <a:r>
              <a:rPr lang="ru-RU" sz="2400" b="1" dirty="0" err="1" smtClean="0">
                <a:latin typeface="Arial Black" pitchFamily="34" charset="0"/>
              </a:rPr>
              <a:t>відставного</a:t>
            </a:r>
            <a:r>
              <a:rPr lang="ru-RU" sz="2400" b="1" dirty="0" smtClean="0">
                <a:latin typeface="Arial Black" pitchFamily="34" charset="0"/>
              </a:rPr>
              <a:t> полковника </a:t>
            </a:r>
            <a:r>
              <a:rPr lang="ru-RU" sz="2400" b="1" dirty="0" err="1" smtClean="0">
                <a:latin typeface="Arial Black" pitchFamily="34" charset="0"/>
              </a:rPr>
              <a:t>Ганною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Закревською</a:t>
            </a:r>
            <a:r>
              <a:rPr lang="ru-RU" sz="2400" b="1" dirty="0" smtClean="0">
                <a:latin typeface="Arial Black" pitchFamily="34" charset="0"/>
              </a:rPr>
              <a:t> та </a:t>
            </a:r>
            <a:r>
              <a:rPr lang="ru-RU" sz="2400" b="1" dirty="0" err="1" smtClean="0">
                <a:latin typeface="Arial Black" pitchFamily="34" charset="0"/>
              </a:rPr>
              <a:t>племінницею</a:t>
            </a:r>
            <a:r>
              <a:rPr lang="ru-RU" sz="2400" b="1" dirty="0" smtClean="0">
                <a:latin typeface="Arial Black" pitchFamily="34" charset="0"/>
              </a:rPr>
              <a:t> декабриста </a:t>
            </a:r>
            <a:r>
              <a:rPr lang="ru-RU" sz="2400" b="1" dirty="0" err="1" smtClean="0">
                <a:latin typeface="Arial Black" pitchFamily="34" charset="0"/>
              </a:rPr>
              <a:t>Рєпніна</a:t>
            </a:r>
            <a:r>
              <a:rPr lang="ru-RU" sz="2400" b="1" dirty="0" smtClean="0">
                <a:latin typeface="Arial Black" pitchFamily="34" charset="0"/>
              </a:rPr>
              <a:t> — княжною Варварою. </a:t>
            </a:r>
            <a:r>
              <a:rPr lang="ru-RU" sz="2400" b="1" dirty="0" err="1" smtClean="0">
                <a:latin typeface="Arial Black" pitchFamily="34" charset="0"/>
              </a:rPr>
              <a:t>Виник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химерний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любовний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трикутник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врівноважити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який</a:t>
            </a:r>
            <a:r>
              <a:rPr lang="ru-RU" sz="2400" b="1" dirty="0" smtClean="0">
                <a:latin typeface="Arial Black" pitchFamily="34" charset="0"/>
              </a:rPr>
              <a:t> не </a:t>
            </a:r>
            <a:r>
              <a:rPr lang="ru-RU" sz="2400" b="1" dirty="0" err="1" smtClean="0">
                <a:latin typeface="Arial Black" pitchFamily="34" charset="0"/>
              </a:rPr>
              <a:t>зумів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би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ніхто</a:t>
            </a:r>
            <a:r>
              <a:rPr lang="ru-RU" sz="2400" b="1" dirty="0" smtClean="0">
                <a:latin typeface="Arial Black" pitchFamily="34" charset="0"/>
              </a:rPr>
              <a:t>…</a:t>
            </a:r>
            <a:endParaRPr lang="ru-RU" sz="2400" dirty="0" smtClean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6" name="Рисунок 5" descr="1395691068854690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328592" cy="6480720"/>
          </a:xfrm>
          <a:prstGeom prst="rect">
            <a:avLst/>
          </a:prstGeom>
        </p:spPr>
      </p:pic>
      <p:pic>
        <p:nvPicPr>
          <p:cNvPr id="7" name="Рисунок 6" descr="45cbff3685c00478ec837a33fb230d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924944"/>
            <a:ext cx="2167508" cy="26658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2479393_origi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248472" cy="6264696"/>
          </a:xfr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355976" y="274636"/>
            <a:ext cx="4330824" cy="57466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Arial Black" pitchFamily="34" charset="0"/>
              </a:rPr>
              <a:t>21-річна </a:t>
            </a:r>
            <a:r>
              <a:rPr lang="ru-RU" sz="2200" b="1" dirty="0" err="1" smtClean="0">
                <a:latin typeface="Arial Black" pitchFamily="34" charset="0"/>
              </a:rPr>
              <a:t>пані</a:t>
            </a:r>
            <a:r>
              <a:rPr lang="ru-RU" sz="2200" b="1" dirty="0" smtClean="0">
                <a:latin typeface="Arial Black" pitchFamily="34" charset="0"/>
              </a:rPr>
              <a:t>  Ганна </a:t>
            </a:r>
            <a:r>
              <a:rPr lang="ru-RU" sz="2200" b="1" dirty="0" err="1" smtClean="0">
                <a:latin typeface="Arial Black" pitchFamily="34" charset="0"/>
              </a:rPr>
              <a:t>Закревська</a:t>
            </a:r>
            <a:r>
              <a:rPr lang="ru-RU" sz="2200" b="1" dirty="0" smtClean="0">
                <a:latin typeface="Arial Black" pitchFamily="34" charset="0"/>
              </a:rPr>
              <a:t> пробудила в </a:t>
            </a:r>
            <a:r>
              <a:rPr lang="ru-RU" sz="2200" b="1" dirty="0" err="1" smtClean="0">
                <a:latin typeface="Arial Black" pitchFamily="34" charset="0"/>
              </a:rPr>
              <a:t>Тарасові</a:t>
            </a:r>
            <a:r>
              <a:rPr lang="ru-RU" sz="2200" b="1" dirty="0" smtClean="0">
                <a:latin typeface="Arial Black" pitchFamily="34" charset="0"/>
              </a:rPr>
              <a:t> порухи </a:t>
            </a:r>
            <a:r>
              <a:rPr lang="ru-RU" sz="2200" b="1" dirty="0" err="1" smtClean="0">
                <a:latin typeface="Arial Black" pitchFamily="34" charset="0"/>
              </a:rPr>
              <a:t>серця</a:t>
            </a:r>
            <a:r>
              <a:rPr lang="ru-RU" sz="2200" b="1" dirty="0" smtClean="0">
                <a:latin typeface="Arial Black" pitchFamily="34" charset="0"/>
              </a:rPr>
              <a:t>. І коли полковник </a:t>
            </a:r>
            <a:r>
              <a:rPr lang="ru-RU" sz="2200" b="1" dirty="0" err="1" smtClean="0">
                <a:latin typeface="Arial Black" pitchFamily="34" charset="0"/>
              </a:rPr>
              <a:t>Закревський</a:t>
            </a:r>
            <a:r>
              <a:rPr lang="ru-RU" sz="2200" b="1" dirty="0" smtClean="0">
                <a:latin typeface="Arial Black" pitchFamily="34" charset="0"/>
              </a:rPr>
              <a:t> запросив молодого художника до </a:t>
            </a:r>
            <a:r>
              <a:rPr lang="ru-RU" sz="2200" b="1" dirty="0" err="1" smtClean="0">
                <a:latin typeface="Arial Black" pitchFamily="34" charset="0"/>
              </a:rPr>
              <a:t>свого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помістя</a:t>
            </a:r>
            <a:r>
              <a:rPr lang="ru-RU" sz="2200" b="1" dirty="0" smtClean="0">
                <a:latin typeface="Arial Black" pitchFamily="34" charset="0"/>
              </a:rPr>
              <a:t> в Березову Рудку, </a:t>
            </a:r>
            <a:r>
              <a:rPr lang="ru-RU" sz="2200" b="1" dirty="0" err="1" smtClean="0">
                <a:latin typeface="Arial Black" pitchFamily="34" charset="0"/>
              </a:rPr>
              <a:t>щоб</a:t>
            </a:r>
            <a:r>
              <a:rPr lang="ru-RU" sz="2200" b="1" dirty="0" smtClean="0">
                <a:latin typeface="Arial Black" pitchFamily="34" charset="0"/>
              </a:rPr>
              <a:t> той </a:t>
            </a:r>
            <a:r>
              <a:rPr lang="ru-RU" sz="2200" b="1" dirty="0" err="1" smtClean="0">
                <a:latin typeface="Arial Black" pitchFamily="34" charset="0"/>
              </a:rPr>
              <a:t>намалював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портрети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його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сімейства</a:t>
            </a:r>
            <a:r>
              <a:rPr lang="ru-RU" sz="2200" b="1" dirty="0" smtClean="0">
                <a:latin typeface="Arial Black" pitchFamily="34" charset="0"/>
              </a:rPr>
              <a:t>, Шевченко </a:t>
            </a:r>
            <a:r>
              <a:rPr lang="ru-RU" sz="2200" b="1" dirty="0" err="1" smtClean="0">
                <a:latin typeface="Arial Black" pitchFamily="34" charset="0"/>
              </a:rPr>
              <a:t>з</a:t>
            </a:r>
            <a:r>
              <a:rPr lang="ru-RU" sz="2200" b="1" dirty="0" smtClean="0">
                <a:latin typeface="Arial Black" pitchFamily="34" charset="0"/>
              </a:rPr>
              <a:t> охотою </a:t>
            </a:r>
            <a:r>
              <a:rPr lang="ru-RU" sz="2200" b="1" dirty="0" err="1" smtClean="0">
                <a:latin typeface="Arial Black" pitchFamily="34" charset="0"/>
              </a:rPr>
              <a:t>погодився</a:t>
            </a:r>
            <a:r>
              <a:rPr lang="ru-RU" sz="2200" b="1" dirty="0" smtClean="0">
                <a:latin typeface="Arial Black" pitchFamily="34" charset="0"/>
              </a:rPr>
              <a:t>. Тарас </a:t>
            </a:r>
            <a:r>
              <a:rPr lang="ru-RU" sz="2200" b="1" dirty="0" err="1" smtClean="0">
                <a:latin typeface="Arial Black" pitchFamily="34" charset="0"/>
              </a:rPr>
              <a:t>малював</a:t>
            </a:r>
            <a:r>
              <a:rPr lang="ru-RU" sz="2200" b="1" dirty="0" smtClean="0">
                <a:latin typeface="Arial Black" pitchFamily="34" charset="0"/>
              </a:rPr>
              <a:t> родину </a:t>
            </a:r>
            <a:r>
              <a:rPr lang="ru-RU" sz="2200" b="1" dirty="0" err="1" smtClean="0">
                <a:latin typeface="Arial Black" pitchFamily="34" charset="0"/>
              </a:rPr>
              <a:t>Закревських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неквапливо</a:t>
            </a:r>
            <a:r>
              <a:rPr lang="ru-RU" sz="2200" b="1" dirty="0" smtClean="0">
                <a:latin typeface="Arial Black" pitchFamily="34" charset="0"/>
              </a:rPr>
              <a:t>, </a:t>
            </a:r>
            <a:r>
              <a:rPr lang="ru-RU" sz="2200" b="1" dirty="0" err="1" smtClean="0">
                <a:latin typeface="Arial Black" pitchFamily="34" charset="0"/>
              </a:rPr>
              <a:t>щоб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довше</a:t>
            </a:r>
            <a:r>
              <a:rPr lang="ru-RU" sz="2200" b="1" dirty="0" smtClean="0">
                <a:latin typeface="Arial Black" pitchFamily="34" charset="0"/>
              </a:rPr>
              <a:t> бути </a:t>
            </a:r>
            <a:r>
              <a:rPr lang="ru-RU" sz="2200" b="1" dirty="0" err="1" smtClean="0">
                <a:latin typeface="Arial Black" pitchFamily="34" charset="0"/>
              </a:rPr>
              <a:t>поруч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із</a:t>
            </a:r>
            <a:r>
              <a:rPr lang="ru-RU" sz="2200" b="1" dirty="0" smtClean="0">
                <a:latin typeface="Arial Black" pitchFamily="34" charset="0"/>
              </a:rPr>
              <a:t> "</a:t>
            </a:r>
            <a:r>
              <a:rPr lang="ru-RU" sz="2200" b="1" dirty="0" err="1" smtClean="0">
                <a:latin typeface="Arial Black" pitchFamily="34" charset="0"/>
              </a:rPr>
              <a:t>Ганною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вродливою</a:t>
            </a:r>
            <a:r>
              <a:rPr lang="ru-RU" sz="2200" b="1" dirty="0" smtClean="0">
                <a:latin typeface="Arial Black" pitchFamily="34" charset="0"/>
              </a:rPr>
              <a:t>", як </a:t>
            </a:r>
            <a:r>
              <a:rPr lang="ru-RU" sz="2200" b="1" dirty="0" err="1" smtClean="0">
                <a:latin typeface="Arial Black" pitchFamily="34" charset="0"/>
              </a:rPr>
              <a:t>згодом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він</a:t>
            </a:r>
            <a:r>
              <a:rPr lang="ru-RU" sz="2200" b="1" dirty="0" smtClean="0">
                <a:latin typeface="Arial Black" pitchFamily="34" charset="0"/>
              </a:rPr>
              <a:t> назвав свою </a:t>
            </a:r>
            <a:r>
              <a:rPr lang="ru-RU" sz="2200" b="1" dirty="0" err="1" smtClean="0">
                <a:latin typeface="Arial Black" pitchFamily="34" charset="0"/>
              </a:rPr>
              <a:t>кохану</a:t>
            </a:r>
            <a:r>
              <a:rPr lang="ru-RU" sz="2200" b="1" dirty="0" smtClean="0">
                <a:latin typeface="Arial Black" pitchFamily="34" charset="0"/>
              </a:rPr>
              <a:t> в одному </a:t>
            </a:r>
            <a:r>
              <a:rPr lang="ru-RU" sz="2200" b="1" dirty="0" err="1" smtClean="0">
                <a:latin typeface="Arial Black" pitchFamily="34" charset="0"/>
              </a:rPr>
              <a:t>із</a:t>
            </a:r>
            <a:r>
              <a:rPr lang="ru-RU" sz="2200" b="1" dirty="0" smtClean="0">
                <a:latin typeface="Arial Black" pitchFamily="34" charset="0"/>
              </a:rPr>
              <a:t> </a:t>
            </a:r>
            <a:r>
              <a:rPr lang="ru-RU" sz="2200" b="1" dirty="0" err="1" smtClean="0">
                <a:latin typeface="Arial Black" pitchFamily="34" charset="0"/>
              </a:rPr>
              <a:t>віршів</a:t>
            </a:r>
            <a:r>
              <a:rPr lang="ru-RU" sz="2200" b="1" dirty="0" smtClean="0">
                <a:latin typeface="Arial Black" pitchFamily="34" charset="0"/>
              </a:rPr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23914_1117927791581250_341476882456782759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5544616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b="1" i="1" dirty="0" err="1" smtClean="0">
                <a:solidFill>
                  <a:schemeClr val="bg1"/>
                </a:solidFill>
              </a:rPr>
              <a:t>Дослідники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спадщини</a:t>
            </a:r>
            <a:r>
              <a:rPr lang="ru-RU" b="1" i="1" dirty="0" smtClean="0">
                <a:solidFill>
                  <a:schemeClr val="bg1"/>
                </a:solidFill>
              </a:rPr>
              <a:t> Кобзаря </a:t>
            </a:r>
            <a:r>
              <a:rPr lang="ru-RU" b="1" i="1" dirty="0" err="1" smtClean="0">
                <a:solidFill>
                  <a:schemeClr val="bg1"/>
                </a:solidFill>
              </a:rPr>
              <a:t>підкреслюють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що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поетичних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творів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Шевченка</a:t>
            </a:r>
            <a:r>
              <a:rPr lang="ru-RU" b="1" i="1" dirty="0" smtClean="0">
                <a:solidFill>
                  <a:schemeClr val="bg1"/>
                </a:solidFill>
              </a:rPr>
              <a:t> до нас </a:t>
            </a:r>
            <a:r>
              <a:rPr lang="ru-RU" b="1" i="1" dirty="0" err="1" smtClean="0">
                <a:solidFill>
                  <a:schemeClr val="bg1"/>
                </a:solidFill>
              </a:rPr>
              <a:t>дійшло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понад</a:t>
            </a:r>
            <a:r>
              <a:rPr lang="ru-RU" b="1" i="1" dirty="0" smtClean="0">
                <a:solidFill>
                  <a:schemeClr val="bg1"/>
                </a:solidFill>
              </a:rPr>
              <a:t> 240, а </a:t>
            </a:r>
            <a:r>
              <a:rPr lang="ru-RU" b="1" i="1" dirty="0" err="1" smtClean="0">
                <a:solidFill>
                  <a:schemeClr val="bg1"/>
                </a:solidFill>
              </a:rPr>
              <a:t>мистецьких</a:t>
            </a:r>
            <a:r>
              <a:rPr lang="ru-RU" b="1" i="1" dirty="0" smtClean="0">
                <a:solidFill>
                  <a:schemeClr val="bg1"/>
                </a:solidFill>
              </a:rPr>
              <a:t> – </a:t>
            </a:r>
            <a:r>
              <a:rPr lang="ru-RU" b="1" i="1" dirty="0" err="1" smtClean="0">
                <a:solidFill>
                  <a:schemeClr val="bg1"/>
                </a:solidFill>
              </a:rPr>
              <a:t>олійних</a:t>
            </a:r>
            <a:r>
              <a:rPr lang="ru-RU" b="1" i="1" dirty="0" smtClean="0">
                <a:solidFill>
                  <a:schemeClr val="bg1"/>
                </a:solidFill>
              </a:rPr>
              <a:t> картин, акварелей, </a:t>
            </a:r>
            <a:r>
              <a:rPr lang="ru-RU" b="1" i="1" dirty="0" err="1" smtClean="0">
                <a:solidFill>
                  <a:schemeClr val="bg1"/>
                </a:solidFill>
              </a:rPr>
              <a:t>сепій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офортів</a:t>
            </a:r>
            <a:r>
              <a:rPr lang="ru-RU" b="1" i="1" dirty="0" smtClean="0">
                <a:solidFill>
                  <a:schemeClr val="bg1"/>
                </a:solidFill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</a:rPr>
              <a:t>малюнків</a:t>
            </a:r>
            <a:r>
              <a:rPr lang="ru-RU" b="1" i="1" dirty="0" smtClean="0">
                <a:solidFill>
                  <a:schemeClr val="bg1"/>
                </a:solidFill>
              </a:rPr>
              <a:t> – </a:t>
            </a:r>
            <a:r>
              <a:rPr lang="ru-RU" b="1" i="1" dirty="0" err="1" smtClean="0">
                <a:solidFill>
                  <a:schemeClr val="bg1"/>
                </a:solidFill>
              </a:rPr>
              <a:t>майже</a:t>
            </a:r>
            <a:r>
              <a:rPr lang="ru-RU" b="1" i="1" dirty="0" smtClean="0">
                <a:solidFill>
                  <a:schemeClr val="bg1"/>
                </a:solidFill>
              </a:rPr>
              <a:t> 1200. Сама </a:t>
            </a:r>
            <a:r>
              <a:rPr lang="ru-RU" b="1" i="1" dirty="0" err="1" smtClean="0">
                <a:solidFill>
                  <a:schemeClr val="bg1"/>
                </a:solidFill>
              </a:rPr>
              <a:t>ця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кількість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свідчить</a:t>
            </a:r>
            <a:r>
              <a:rPr lang="ru-RU" b="1" i="1" dirty="0" smtClean="0">
                <a:solidFill>
                  <a:schemeClr val="bg1"/>
                </a:solidFill>
              </a:rPr>
              <a:t> про </a:t>
            </a:r>
            <a:r>
              <a:rPr lang="ru-RU" b="1" i="1" dirty="0" err="1" smtClean="0">
                <a:solidFill>
                  <a:schemeClr val="bg1"/>
                </a:solidFill>
              </a:rPr>
              <a:t>його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глибоку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закоханість</a:t>
            </a:r>
            <a:r>
              <a:rPr lang="ru-RU" b="1" i="1" dirty="0" smtClean="0">
                <a:solidFill>
                  <a:schemeClr val="bg1"/>
                </a:solidFill>
              </a:rPr>
              <a:t> у </a:t>
            </a:r>
            <a:r>
              <a:rPr lang="ru-RU" b="1" i="1" dirty="0" err="1" smtClean="0">
                <a:solidFill>
                  <a:schemeClr val="bg1"/>
                </a:solidFill>
              </a:rPr>
              <a:t>малярство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m7ZepO2AZ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2656"/>
            <a:ext cx="7704856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               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Леонід</a:t>
            </a:r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Кисельов</a:t>
            </a:r>
            <a:endParaRPr lang="ru-RU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як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полум'я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Його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рядки — 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Дзвінкі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небезпечні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наче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криця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 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Переживуть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жито,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пшеницю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І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хліб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сіль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війни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віки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як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полум'я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Свої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слова —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Легкі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 як небо,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сині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наче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квіти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ними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тільки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правду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говорити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наші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душі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спраглі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наливав.</a:t>
            </a:r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як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полум'я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Тепер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ідіть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Мо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пощастить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знайти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трухлявій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шафі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 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Засохлу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риму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клоччя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біографій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, </a:t>
            </a:r>
            <a:b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Анкетну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сповідь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газетну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їдь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…</a:t>
            </a:r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Він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як </a:t>
            </a: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полум'я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Полусмакова_Ликерія_Іванівна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3744416" cy="5184576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39952" y="-28057"/>
            <a:ext cx="475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Останнє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кохання-нещасливе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гірке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…</a:t>
            </a:r>
          </a:p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ЛИКЕРІ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Моя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любо!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усміхнись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вольную святую душу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руку вольную,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друже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Подай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То перейти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поможе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нам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калюжу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Поможе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лихо донести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поховать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лихе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дебеле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хатині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тихій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веселій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Т.Г.Шевченко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 descr="ABIyz3s1y9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356992"/>
            <a:ext cx="2376264" cy="3240360"/>
          </a:xfrm>
          <a:prstGeom prst="rect">
            <a:avLst/>
          </a:prstGeom>
        </p:spPr>
      </p:pic>
      <p:pic>
        <p:nvPicPr>
          <p:cNvPr id="7" name="Рисунок 6" descr="Полусмакова_Ликерія_Іванів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356992"/>
            <a:ext cx="2268463" cy="31862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430257_1639491286282650_20286096443193389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8460432" cy="6165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    Як умру, то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поховайте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Мене на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могилі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Серед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степу широкого,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Вкраїні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милій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Щоб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лани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широкополі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І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Дніпро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кручі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Було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видно,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було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чути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Як реве ревучий.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Як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понесе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з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України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У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синєє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море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Кров ворожу...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отоді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я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І лани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гори —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Все покину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полину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До самого бога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Молитися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... А до того —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Я не знаю бога.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Поховайте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та вставайте.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Кайдани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порвіте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І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вражою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злою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кров'ю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Волю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окропіте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І мене в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сім'ї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великій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В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сім'ї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вольній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новій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Не забудьте </a:t>
            </a: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пом'янути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err="1" smtClean="0">
                <a:solidFill>
                  <a:schemeClr val="bg1"/>
                </a:solidFill>
                <a:latin typeface="Arial Black" pitchFamily="34" charset="0"/>
              </a:rPr>
              <a:t>Незлим</a:t>
            </a: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> тихим словом.</a:t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556792"/>
            <a:ext cx="2808312" cy="33424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260648"/>
            <a:ext cx="5976664" cy="61926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9600" b="1" dirty="0" smtClean="0"/>
              <a:t>                     Вікторія </a:t>
            </a:r>
            <a:r>
              <a:rPr lang="uk-UA" sz="9600" b="1" dirty="0" err="1" smtClean="0"/>
              <a:t>Климентовська</a:t>
            </a:r>
            <a:endParaRPr lang="ru-RU" sz="9600" b="1" dirty="0" smtClean="0"/>
          </a:p>
          <a:p>
            <a:pPr>
              <a:buNone/>
            </a:pPr>
            <a:r>
              <a:rPr lang="uk-UA" sz="7200" b="1" dirty="0" smtClean="0"/>
              <a:t>       </a:t>
            </a:r>
            <a:r>
              <a:rPr lang="uk-UA" sz="7200" b="1" dirty="0" smtClean="0">
                <a:latin typeface="Arial Black" pitchFamily="34" charset="0"/>
              </a:rPr>
              <a:t>Міг би жити спокійно і мирно,</a:t>
            </a:r>
            <a:br>
              <a:rPr lang="uk-UA" sz="7200" b="1" dirty="0" smtClean="0">
                <a:latin typeface="Arial Black" pitchFamily="34" charset="0"/>
              </a:rPr>
            </a:br>
            <a:r>
              <a:rPr lang="uk-UA" sz="7200" b="1" dirty="0" smtClean="0">
                <a:latin typeface="Arial Black" pitchFamily="34" charset="0"/>
              </a:rPr>
              <a:t>Малювати, складати пісні.</a:t>
            </a:r>
            <a:br>
              <a:rPr lang="uk-UA" sz="7200" b="1" dirty="0" smtClean="0">
                <a:latin typeface="Arial Black" pitchFamily="34" charset="0"/>
              </a:rPr>
            </a:br>
            <a:r>
              <a:rPr lang="uk-UA" sz="7200" b="1" dirty="0" smtClean="0">
                <a:latin typeface="Arial Black" pitchFamily="34" charset="0"/>
              </a:rPr>
              <a:t>Тільки ж геній – це завжди безмірність,</a:t>
            </a:r>
            <a:br>
              <a:rPr lang="uk-UA" sz="7200" b="1" dirty="0" smtClean="0">
                <a:latin typeface="Arial Black" pitchFamily="34" charset="0"/>
              </a:rPr>
            </a:br>
            <a:r>
              <a:rPr lang="uk-UA" sz="7200" b="1" dirty="0" smtClean="0">
                <a:latin typeface="Arial Black" pitchFamily="34" charset="0"/>
              </a:rPr>
              <a:t>І для нього всі рамки тісні.</a:t>
            </a:r>
            <a:br>
              <a:rPr lang="uk-UA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Україна</a:t>
            </a:r>
            <a:r>
              <a:rPr lang="ru-RU" sz="7200" b="1" dirty="0" smtClean="0">
                <a:latin typeface="Arial Black" pitchFamily="34" charset="0"/>
              </a:rPr>
              <a:t> – </a:t>
            </a:r>
            <a:r>
              <a:rPr lang="ru-RU" sz="7200" b="1" dirty="0" err="1" smtClean="0">
                <a:latin typeface="Arial Black" pitchFamily="34" charset="0"/>
              </a:rPr>
              <a:t>єдина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святиня</a:t>
            </a:r>
            <a:r>
              <a:rPr lang="ru-RU" sz="7200" b="1" dirty="0" smtClean="0">
                <a:latin typeface="Arial Black" pitchFamily="34" charset="0"/>
              </a:rPr>
              <a:t>.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Лиш</a:t>
            </a:r>
            <a:r>
              <a:rPr lang="ru-RU" sz="7200" b="1" dirty="0" smtClean="0">
                <a:latin typeface="Arial Black" pitchFamily="34" charset="0"/>
              </a:rPr>
              <a:t> для </a:t>
            </a:r>
            <a:r>
              <a:rPr lang="ru-RU" sz="7200" b="1" dirty="0" err="1" smtClean="0">
                <a:latin typeface="Arial Black" pitchFamily="34" charset="0"/>
              </a:rPr>
              <a:t>неї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потрібно</a:t>
            </a:r>
            <a:r>
              <a:rPr lang="ru-RU" sz="7200" b="1" dirty="0" smtClean="0">
                <a:latin typeface="Arial Black" pitchFamily="34" charset="0"/>
              </a:rPr>
              <a:t> творить.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Та вона, </a:t>
            </a:r>
            <a:r>
              <a:rPr lang="ru-RU" sz="7200" b="1" dirty="0" err="1" smtClean="0">
                <a:latin typeface="Arial Black" pitchFamily="34" charset="0"/>
              </a:rPr>
              <a:t>ніби</a:t>
            </a:r>
            <a:r>
              <a:rPr lang="ru-RU" sz="7200" b="1" dirty="0" smtClean="0">
                <a:latin typeface="Arial Black" pitchFamily="34" charset="0"/>
              </a:rPr>
              <a:t> та Катерина,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Дозволяє</a:t>
            </a:r>
            <a:r>
              <a:rPr lang="ru-RU" sz="7200" b="1" dirty="0" smtClean="0">
                <a:latin typeface="Arial Black" pitchFamily="34" charset="0"/>
              </a:rPr>
              <a:t> себе задурить.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Він</a:t>
            </a:r>
            <a:r>
              <a:rPr lang="ru-RU" sz="7200" b="1" dirty="0" smtClean="0">
                <a:latin typeface="Arial Black" pitchFamily="34" charset="0"/>
              </a:rPr>
              <a:t> про </a:t>
            </a:r>
            <a:r>
              <a:rPr lang="ru-RU" sz="7200" b="1" dirty="0" err="1" smtClean="0">
                <a:latin typeface="Arial Black" pitchFamily="34" charset="0"/>
              </a:rPr>
              <a:t>неї</a:t>
            </a:r>
            <a:r>
              <a:rPr lang="ru-RU" sz="7200" b="1" dirty="0" smtClean="0">
                <a:latin typeface="Arial Black" pitchFamily="34" charset="0"/>
              </a:rPr>
              <a:t> писав </a:t>
            </a:r>
            <a:r>
              <a:rPr lang="ru-RU" sz="7200" b="1" dirty="0" err="1" smtClean="0">
                <a:latin typeface="Arial Black" pitchFamily="34" charset="0"/>
              </a:rPr>
              <a:t>і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молився</a:t>
            </a:r>
            <a:r>
              <a:rPr lang="ru-RU" sz="7200" b="1" dirty="0" smtClean="0">
                <a:latin typeface="Arial Black" pitchFamily="34" charset="0"/>
              </a:rPr>
              <a:t>,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Не </a:t>
            </a:r>
            <a:r>
              <a:rPr lang="ru-RU" sz="7200" b="1" dirty="0" err="1" smtClean="0">
                <a:latin typeface="Arial Black" pitchFamily="34" charset="0"/>
              </a:rPr>
              <a:t>боявся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ніяких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страждань</a:t>
            </a:r>
            <a:r>
              <a:rPr lang="ru-RU" sz="7200" b="1" dirty="0" smtClean="0">
                <a:latin typeface="Arial Black" pitchFamily="34" charset="0"/>
              </a:rPr>
              <a:t>,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Та вона, як </a:t>
            </a:r>
            <a:r>
              <a:rPr lang="ru-RU" sz="7200" b="1" dirty="0" err="1" smtClean="0">
                <a:latin typeface="Arial Black" pitchFamily="34" charset="0"/>
              </a:rPr>
              <a:t>кріпачка-актриса</a:t>
            </a:r>
            <a:r>
              <a:rPr lang="ru-RU" sz="7200" b="1" dirty="0" smtClean="0">
                <a:latin typeface="Arial Black" pitchFamily="34" charset="0"/>
              </a:rPr>
              <a:t>,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Все </a:t>
            </a:r>
            <a:r>
              <a:rPr lang="ru-RU" sz="7200" b="1" dirty="0" err="1" smtClean="0">
                <a:latin typeface="Arial Black" pitchFamily="34" charset="0"/>
              </a:rPr>
              <a:t>згубила</a:t>
            </a:r>
            <a:r>
              <a:rPr lang="ru-RU" sz="7200" b="1" dirty="0" smtClean="0">
                <a:latin typeface="Arial Black" pitchFamily="34" charset="0"/>
              </a:rPr>
              <a:t>: талант </a:t>
            </a:r>
            <a:r>
              <a:rPr lang="ru-RU" sz="7200" b="1" dirty="0" err="1" smtClean="0">
                <a:latin typeface="Arial Black" pitchFamily="34" charset="0"/>
              </a:rPr>
              <a:t>і</a:t>
            </a:r>
            <a:r>
              <a:rPr lang="ru-RU" sz="7200" b="1" dirty="0" smtClean="0">
                <a:latin typeface="Arial Black" pitchFamily="34" charset="0"/>
              </a:rPr>
              <a:t> талан.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Тільки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й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гордості</a:t>
            </a:r>
            <a:r>
              <a:rPr lang="ru-RU" sz="7200" b="1" dirty="0" smtClean="0">
                <a:latin typeface="Arial Black" pitchFamily="34" charset="0"/>
              </a:rPr>
              <a:t>, </a:t>
            </a:r>
            <a:r>
              <a:rPr lang="ru-RU" sz="7200" b="1" dirty="0" err="1" smtClean="0">
                <a:latin typeface="Arial Black" pitchFamily="34" charset="0"/>
              </a:rPr>
              <a:t>що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ще</a:t>
            </a:r>
            <a:r>
              <a:rPr lang="ru-RU" sz="7200" b="1" dirty="0" smtClean="0">
                <a:latin typeface="Arial Black" pitchFamily="34" charset="0"/>
              </a:rPr>
              <a:t> не </a:t>
            </a:r>
            <a:r>
              <a:rPr lang="ru-RU" sz="7200" b="1" dirty="0" err="1" smtClean="0">
                <a:latin typeface="Arial Black" pitchFamily="34" charset="0"/>
              </a:rPr>
              <a:t>вмерла</a:t>
            </a:r>
            <a:r>
              <a:rPr lang="ru-RU" sz="7200" b="1" dirty="0" smtClean="0">
                <a:latin typeface="Arial Black" pitchFamily="34" charset="0"/>
              </a:rPr>
              <a:t>,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Та </a:t>
            </a:r>
            <a:r>
              <a:rPr lang="ru-RU" sz="7200" b="1" dirty="0" err="1" smtClean="0">
                <a:latin typeface="Arial Black" pitchFamily="34" charset="0"/>
              </a:rPr>
              <a:t>чи</a:t>
            </a:r>
            <a:r>
              <a:rPr lang="ru-RU" sz="7200" b="1" dirty="0" smtClean="0">
                <a:latin typeface="Arial Black" pitchFamily="34" charset="0"/>
              </a:rPr>
              <a:t> ж </a:t>
            </a:r>
            <a:r>
              <a:rPr lang="ru-RU" sz="7200" b="1" dirty="0" err="1" smtClean="0">
                <a:latin typeface="Arial Black" pitchFamily="34" charset="0"/>
              </a:rPr>
              <a:t>лицарів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верне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своїх</a:t>
            </a:r>
            <a:r>
              <a:rPr lang="ru-RU" sz="7200" b="1" dirty="0" smtClean="0">
                <a:latin typeface="Arial Black" pitchFamily="34" charset="0"/>
              </a:rPr>
              <a:t>?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Та ж вона, як </a:t>
            </a:r>
            <a:r>
              <a:rPr lang="ru-RU" sz="7200" b="1" dirty="0" err="1" smtClean="0">
                <a:latin typeface="Arial Black" pitchFamily="34" charset="0"/>
              </a:rPr>
              <a:t>кохана</a:t>
            </a:r>
            <a:r>
              <a:rPr lang="ru-RU" sz="7200" b="1" dirty="0" smtClean="0">
                <a:latin typeface="Arial Black" pitchFamily="34" charset="0"/>
              </a:rPr>
              <a:t> Ликера,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Вкоротила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поетові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вік</a:t>
            </a:r>
            <a:r>
              <a:rPr lang="ru-RU" sz="7200" b="1" dirty="0" smtClean="0">
                <a:latin typeface="Arial Black" pitchFamily="34" charset="0"/>
              </a:rPr>
              <a:t>.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Після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нього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зосталося</a:t>
            </a:r>
            <a:r>
              <a:rPr lang="ru-RU" sz="7200" b="1" dirty="0" smtClean="0">
                <a:latin typeface="Arial Black" pitchFamily="34" charset="0"/>
              </a:rPr>
              <a:t> Слово –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Хвиля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пристрасті</a:t>
            </a:r>
            <a:r>
              <a:rPr lang="ru-RU" sz="7200" b="1" dirty="0" smtClean="0">
                <a:latin typeface="Arial Black" pitchFamily="34" charset="0"/>
              </a:rPr>
              <a:t> без </a:t>
            </a:r>
            <a:r>
              <a:rPr lang="ru-RU" sz="7200" b="1" dirty="0" err="1" smtClean="0">
                <a:latin typeface="Arial Black" pitchFamily="34" charset="0"/>
              </a:rPr>
              <a:t>берегів</a:t>
            </a:r>
            <a:r>
              <a:rPr lang="ru-RU" sz="7200" b="1" dirty="0" smtClean="0">
                <a:latin typeface="Arial Black" pitchFamily="34" charset="0"/>
              </a:rPr>
              <a:t> –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Невгамовно</a:t>
            </a:r>
            <a:r>
              <a:rPr lang="ru-RU" sz="7200" b="1" dirty="0" smtClean="0">
                <a:latin typeface="Arial Black" pitchFamily="34" charset="0"/>
              </a:rPr>
              <a:t> палке </a:t>
            </a:r>
            <a:r>
              <a:rPr lang="ru-RU" sz="7200" b="1" dirty="0" err="1" smtClean="0">
                <a:latin typeface="Arial Black" pitchFamily="34" charset="0"/>
              </a:rPr>
              <a:t>і</a:t>
            </a:r>
            <a:r>
              <a:rPr lang="ru-RU" sz="7200" b="1" dirty="0" smtClean="0">
                <a:latin typeface="Arial Black" pitchFamily="34" charset="0"/>
              </a:rPr>
              <a:t> в </a:t>
            </a:r>
            <a:r>
              <a:rPr lang="ru-RU" sz="7200" b="1" dirty="0" err="1" smtClean="0">
                <a:latin typeface="Arial Black" pitchFamily="34" charset="0"/>
              </a:rPr>
              <a:t>любові</a:t>
            </a:r>
            <a:r>
              <a:rPr lang="ru-RU" sz="7200" b="1" dirty="0" smtClean="0">
                <a:latin typeface="Arial Black" pitchFamily="34" charset="0"/>
              </a:rPr>
              <a:t>,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І в </a:t>
            </a:r>
            <a:r>
              <a:rPr lang="ru-RU" sz="7200" b="1" dirty="0" err="1" smtClean="0">
                <a:latin typeface="Arial Black" pitchFamily="34" charset="0"/>
              </a:rPr>
              <a:t>зненависті</a:t>
            </a:r>
            <a:r>
              <a:rPr lang="ru-RU" sz="7200" b="1" dirty="0" smtClean="0">
                <a:latin typeface="Arial Black" pitchFamily="34" charset="0"/>
              </a:rPr>
              <a:t> до </a:t>
            </a:r>
            <a:r>
              <a:rPr lang="ru-RU" sz="7200" b="1" dirty="0" err="1" smtClean="0">
                <a:latin typeface="Arial Black" pitchFamily="34" charset="0"/>
              </a:rPr>
              <a:t>ворогів</a:t>
            </a:r>
            <a:r>
              <a:rPr lang="ru-RU" sz="7200" b="1" dirty="0" smtClean="0">
                <a:latin typeface="Arial Black" pitchFamily="34" charset="0"/>
              </a:rPr>
              <a:t>.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В </a:t>
            </a:r>
            <a:r>
              <a:rPr lang="ru-RU" sz="7200" b="1" dirty="0" err="1" smtClean="0">
                <a:latin typeface="Arial Black" pitchFamily="34" charset="0"/>
              </a:rPr>
              <a:t>тім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вогні</a:t>
            </a:r>
            <a:r>
              <a:rPr lang="ru-RU" sz="7200" b="1" dirty="0" smtClean="0">
                <a:latin typeface="Arial Black" pitchFamily="34" charset="0"/>
              </a:rPr>
              <a:t> нам </a:t>
            </a:r>
            <a:r>
              <a:rPr lang="ru-RU" sz="7200" b="1" dirty="0" err="1" smtClean="0">
                <a:latin typeface="Arial Black" pitchFamily="34" charset="0"/>
              </a:rPr>
              <a:t>горіть</a:t>
            </a:r>
            <a:r>
              <a:rPr lang="ru-RU" sz="7200" b="1" dirty="0" smtClean="0">
                <a:latin typeface="Arial Black" pitchFamily="34" charset="0"/>
              </a:rPr>
              <a:t> – не </a:t>
            </a:r>
            <a:r>
              <a:rPr lang="ru-RU" sz="7200" b="1" dirty="0" err="1" smtClean="0">
                <a:latin typeface="Arial Black" pitchFamily="34" charset="0"/>
              </a:rPr>
              <a:t>згоряти</a:t>
            </a:r>
            <a:r>
              <a:rPr lang="ru-RU" sz="7200" b="1" dirty="0" smtClean="0">
                <a:latin typeface="Arial Black" pitchFamily="34" charset="0"/>
              </a:rPr>
              <a:t>,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Черпать </a:t>
            </a:r>
            <a:r>
              <a:rPr lang="ru-RU" sz="7200" b="1" dirty="0" err="1" smtClean="0">
                <a:latin typeface="Arial Black" pitchFamily="34" charset="0"/>
              </a:rPr>
              <a:t>сили</a:t>
            </a:r>
            <a:r>
              <a:rPr lang="ru-RU" sz="7200" b="1" dirty="0" smtClean="0">
                <a:latin typeface="Arial Black" pitchFamily="34" charset="0"/>
              </a:rPr>
              <a:t> в </a:t>
            </a:r>
            <a:r>
              <a:rPr lang="ru-RU" sz="7200" b="1" dirty="0" err="1" smtClean="0">
                <a:latin typeface="Arial Black" pitchFamily="34" charset="0"/>
              </a:rPr>
              <a:t>дні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бід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і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невдач</a:t>
            </a:r>
            <a:r>
              <a:rPr lang="ru-RU" sz="7200" b="1" dirty="0" smtClean="0">
                <a:latin typeface="Arial Black" pitchFamily="34" charset="0"/>
              </a:rPr>
              <a:t>.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err="1" smtClean="0">
                <a:latin typeface="Arial Black" pitchFamily="34" charset="0"/>
              </a:rPr>
              <a:t>Україно</a:t>
            </a:r>
            <a:r>
              <a:rPr lang="ru-RU" sz="7200" b="1" dirty="0" smtClean="0">
                <a:latin typeface="Arial Black" pitchFamily="34" charset="0"/>
              </a:rPr>
              <a:t>, </a:t>
            </a:r>
            <a:r>
              <a:rPr lang="ru-RU" sz="7200" b="1" dirty="0" err="1" smtClean="0">
                <a:latin typeface="Arial Black" pitchFamily="34" charset="0"/>
              </a:rPr>
              <a:t>згорьована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мати</a:t>
            </a:r>
            <a:r>
              <a:rPr lang="ru-RU" sz="7200" b="1" dirty="0" smtClean="0">
                <a:latin typeface="Arial Black" pitchFamily="34" charset="0"/>
              </a:rPr>
              <a:t>,</a:t>
            </a:r>
            <a:br>
              <a:rPr lang="ru-RU" sz="7200" b="1" dirty="0" smtClean="0">
                <a:latin typeface="Arial Black" pitchFamily="34" charset="0"/>
              </a:rPr>
            </a:br>
            <a:r>
              <a:rPr lang="ru-RU" sz="7200" b="1" dirty="0" smtClean="0">
                <a:latin typeface="Arial Black" pitchFamily="34" charset="0"/>
              </a:rPr>
              <a:t>Над </a:t>
            </a:r>
            <a:r>
              <a:rPr lang="ru-RU" sz="7200" b="1" dirty="0" err="1" smtClean="0">
                <a:latin typeface="Arial Black" pitchFamily="34" charset="0"/>
              </a:rPr>
              <a:t>улюбленим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сином</a:t>
            </a:r>
            <a:r>
              <a:rPr lang="ru-RU" sz="7200" b="1" dirty="0" smtClean="0">
                <a:latin typeface="Arial Black" pitchFamily="34" charset="0"/>
              </a:rPr>
              <a:t> </a:t>
            </a:r>
            <a:r>
              <a:rPr lang="ru-RU" sz="7200" b="1" dirty="0" err="1" smtClean="0">
                <a:latin typeface="Arial Black" pitchFamily="34" charset="0"/>
              </a:rPr>
              <a:t>поплач</a:t>
            </a:r>
            <a:r>
              <a:rPr lang="ru-RU" sz="7200" b="1" dirty="0" smtClean="0">
                <a:latin typeface="Arial Black" pitchFamily="34" charset="0"/>
              </a:rPr>
              <a:t>.</a:t>
            </a:r>
            <a:endParaRPr lang="ru-RU" sz="7200" dirty="0" smtClean="0"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7IF7dM_o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248" y="548680"/>
            <a:ext cx="363024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2801658_1145356998838329_845760818940974509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92696"/>
            <a:ext cx="3672408" cy="56166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148064" cy="5328592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err="1" smtClean="0">
                <a:latin typeface="Arial Black" pitchFamily="34" charset="0"/>
              </a:rPr>
              <a:t>Обдарований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від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природи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хлопчина</a:t>
            </a:r>
            <a:r>
              <a:rPr lang="ru-RU" sz="2400" b="1" dirty="0" smtClean="0">
                <a:latin typeface="Arial Black" pitchFamily="34" charset="0"/>
              </a:rPr>
              <a:t> рано </a:t>
            </a:r>
            <a:r>
              <a:rPr lang="ru-RU" sz="2400" b="1" dirty="0" err="1" smtClean="0">
                <a:latin typeface="Arial Black" pitchFamily="34" charset="0"/>
              </a:rPr>
              <a:t>відчув</a:t>
            </a:r>
            <a:r>
              <a:rPr lang="ru-RU" sz="2400" b="1" dirty="0" smtClean="0">
                <a:latin typeface="Arial Black" pitchFamily="34" charset="0"/>
              </a:rPr>
              <a:t> тягу до </a:t>
            </a:r>
            <a:r>
              <a:rPr lang="ru-RU" sz="2400" b="1" dirty="0" err="1" smtClean="0">
                <a:latin typeface="Arial Black" pitchFamily="34" charset="0"/>
              </a:rPr>
              <a:t>малювання</a:t>
            </a:r>
            <a:r>
              <a:rPr lang="ru-RU" sz="2400" b="1" dirty="0" smtClean="0">
                <a:latin typeface="Arial Black" pitchFamily="34" charset="0"/>
              </a:rPr>
              <a:t>. </a:t>
            </a:r>
            <a:r>
              <a:rPr lang="ru-RU" sz="2400" b="1" dirty="0" err="1" smtClean="0">
                <a:latin typeface="Arial Black" pitchFamily="34" charset="0"/>
              </a:rPr>
              <a:t>Ще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змалку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крейда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вуглинка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були</a:t>
            </a:r>
            <a:r>
              <a:rPr lang="ru-RU" sz="2400" b="1" dirty="0" smtClean="0">
                <a:latin typeface="Arial Black" pitchFamily="34" charset="0"/>
              </a:rPr>
              <a:t> для </a:t>
            </a:r>
            <a:r>
              <a:rPr lang="ru-RU" sz="2400" b="1" dirty="0" err="1" smtClean="0">
                <a:latin typeface="Arial Black" pitchFamily="34" charset="0"/>
              </a:rPr>
              <a:t>нього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неабиякою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радістю</a:t>
            </a:r>
            <a:r>
              <a:rPr lang="ru-RU" sz="2400" b="1" dirty="0" smtClean="0">
                <a:latin typeface="Arial Black" pitchFamily="34" charset="0"/>
              </a:rPr>
              <a:t>. </a:t>
            </a:r>
            <a:r>
              <a:rPr lang="ru-RU" sz="2400" b="1" dirty="0" err="1" smtClean="0">
                <a:latin typeface="Arial Black" pitchFamily="34" charset="0"/>
              </a:rPr>
              <a:t>Малював</a:t>
            </a:r>
            <a:r>
              <a:rPr lang="ru-RU" sz="2400" b="1" dirty="0" smtClean="0">
                <a:latin typeface="Arial Black" pitchFamily="34" charset="0"/>
              </a:rPr>
              <a:t> ними </a:t>
            </a:r>
            <a:r>
              <a:rPr lang="ru-RU" sz="2400" b="1" dirty="0" err="1" smtClean="0">
                <a:latin typeface="Arial Black" pitchFamily="34" charset="0"/>
              </a:rPr>
              <a:t>стіни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лави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стіл</a:t>
            </a:r>
            <a:r>
              <a:rPr lang="ru-RU" sz="2400" b="1" dirty="0" smtClean="0">
                <a:latin typeface="Arial Black" pitchFamily="34" charset="0"/>
              </a:rPr>
              <a:t>... </a:t>
            </a:r>
            <a:r>
              <a:rPr lang="ru-RU" sz="2400" b="1" dirty="0" err="1" smtClean="0">
                <a:latin typeface="Arial Black" pitchFamily="34" charset="0"/>
              </a:rPr>
              <a:t>Малював</a:t>
            </a:r>
            <a:r>
              <a:rPr lang="ru-RU" sz="2400" b="1" dirty="0" smtClean="0">
                <a:latin typeface="Arial Black" pitchFamily="34" charset="0"/>
              </a:rPr>
              <a:t> у </a:t>
            </a:r>
            <a:r>
              <a:rPr lang="ru-RU" sz="2400" b="1" dirty="0" err="1" smtClean="0">
                <a:latin typeface="Arial Black" pitchFamily="34" charset="0"/>
              </a:rPr>
              <a:t>хаті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надворі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вдома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і</a:t>
            </a:r>
            <a:r>
              <a:rPr lang="ru-RU" sz="2400" b="1" dirty="0" smtClean="0">
                <a:latin typeface="Arial Black" pitchFamily="34" charset="0"/>
              </a:rPr>
              <a:t> в гостях... </a:t>
            </a:r>
            <a:r>
              <a:rPr lang="ru-RU" sz="2400" b="1" dirty="0" err="1" smtClean="0">
                <a:latin typeface="Arial Black" pitchFamily="34" charset="0"/>
              </a:rPr>
              <a:t>Якось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прийшла</a:t>
            </a:r>
            <a:r>
              <a:rPr lang="ru-RU" sz="2400" b="1" dirty="0" smtClean="0">
                <a:latin typeface="Arial Black" pitchFamily="34" charset="0"/>
              </a:rPr>
              <a:t> сестра Катерина </a:t>
            </a:r>
            <a:r>
              <a:rPr lang="ru-RU" sz="2400" b="1" dirty="0" err="1" smtClean="0">
                <a:latin typeface="Arial Black" pitchFamily="34" charset="0"/>
              </a:rPr>
              <a:t>з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панщини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і</a:t>
            </a:r>
            <a:r>
              <a:rPr lang="ru-RU" sz="2400" b="1" dirty="0" smtClean="0">
                <a:latin typeface="Arial Black" pitchFamily="34" charset="0"/>
              </a:rPr>
              <a:t> не </a:t>
            </a:r>
            <a:r>
              <a:rPr lang="ru-RU" sz="2400" b="1" dirty="0" err="1" smtClean="0">
                <a:latin typeface="Arial Black" pitchFamily="34" charset="0"/>
              </a:rPr>
              <a:t>впізнала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своєї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хати</a:t>
            </a:r>
            <a:r>
              <a:rPr lang="ru-RU" sz="2400" b="1" dirty="0" smtClean="0">
                <a:latin typeface="Arial Black" pitchFamily="34" charset="0"/>
              </a:rPr>
              <a:t>: </a:t>
            </a:r>
            <a:r>
              <a:rPr lang="ru-RU" sz="2400" b="1" dirty="0" err="1" smtClean="0">
                <a:latin typeface="Arial Black" pitchFamily="34" charset="0"/>
              </a:rPr>
              <a:t>візерунками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розмальовані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стіни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долівка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і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навіть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призьба</a:t>
            </a:r>
            <a:r>
              <a:rPr lang="ru-RU" sz="2400" b="1" dirty="0" smtClean="0">
                <a:latin typeface="Arial Black" pitchFamily="34" charset="0"/>
              </a:rPr>
              <a:t>. </a:t>
            </a:r>
            <a:r>
              <a:rPr lang="ru-RU" sz="2400" b="1" dirty="0" err="1" smtClean="0">
                <a:latin typeface="Arial Black" pitchFamily="34" charset="0"/>
              </a:rPr>
              <a:t>Хлопець</a:t>
            </a:r>
            <a:r>
              <a:rPr lang="ru-RU" sz="2400" b="1" dirty="0" smtClean="0">
                <a:latin typeface="Arial Black" pitchFamily="34" charset="0"/>
              </a:rPr>
              <a:t> любив </a:t>
            </a:r>
            <a:r>
              <a:rPr lang="ru-RU" sz="2400" b="1" dirty="0" err="1" smtClean="0">
                <a:latin typeface="Arial Black" pitchFamily="34" charset="0"/>
              </a:rPr>
              <a:t>зображувати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птахів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звірів</a:t>
            </a:r>
            <a:r>
              <a:rPr lang="ru-RU" sz="2400" b="1" dirty="0" smtClean="0">
                <a:latin typeface="Arial Black" pitchFamily="34" charset="0"/>
              </a:rPr>
              <a:t>, людей.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9"/>
            <a:ext cx="3744416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Тарас Шевченко як художник </a:t>
            </a:r>
            <a:r>
              <a:rPr lang="ru-RU" sz="2000" b="1" dirty="0" err="1" smtClean="0">
                <a:latin typeface="Arial Black" pitchFamily="34" charset="0"/>
              </a:rPr>
              <a:t>займає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одне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найпочесніших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місць</a:t>
            </a:r>
            <a:r>
              <a:rPr lang="ru-RU" sz="2000" b="1" dirty="0" smtClean="0">
                <a:latin typeface="Arial Black" pitchFamily="34" charset="0"/>
              </a:rPr>
              <a:t> в </a:t>
            </a:r>
            <a:r>
              <a:rPr lang="ru-RU" sz="2000" b="1" dirty="0" err="1" smtClean="0">
                <a:latin typeface="Arial Black" pitchFamily="34" charset="0"/>
              </a:rPr>
              <a:t>українському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образотворчому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мистецтві</a:t>
            </a:r>
            <a:r>
              <a:rPr lang="ru-RU" sz="2000" b="1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Він</a:t>
            </a:r>
            <a:r>
              <a:rPr lang="ru-RU" sz="2000" b="1" dirty="0" smtClean="0">
                <a:latin typeface="Arial Black" pitchFamily="34" charset="0"/>
              </a:rPr>
              <a:t> прекрасно </a:t>
            </a:r>
            <a:r>
              <a:rPr lang="ru-RU" sz="2000" b="1" dirty="0" err="1" smtClean="0">
                <a:latin typeface="Arial Black" pitchFamily="34" charset="0"/>
              </a:rPr>
              <a:t>володів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всіма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відомими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тоді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засобами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графічного</a:t>
            </a:r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err="1" smtClean="0">
                <a:latin typeface="Arial Black" pitchFamily="34" charset="0"/>
              </a:rPr>
              <a:t>зображення</a:t>
            </a:r>
            <a:r>
              <a:rPr lang="ru-RU" sz="2000" b="1" dirty="0" smtClean="0">
                <a:latin typeface="Arial Black" pitchFamily="34" charset="0"/>
              </a:rPr>
              <a:t>.</a:t>
            </a:r>
          </a:p>
          <a:p>
            <a:endParaRPr lang="ru-RU" sz="2400" dirty="0"/>
          </a:p>
        </p:txBody>
      </p:sp>
      <p:pic>
        <p:nvPicPr>
          <p:cNvPr id="6" name="Рисунок 5" descr="jOu9sQ6B3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3456384" cy="4320480"/>
          </a:xfrm>
          <a:prstGeom prst="rect">
            <a:avLst/>
          </a:prstGeo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789040"/>
            <a:ext cx="3888432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443429_large_096963f5830f20bee73b_720x540_cropromiarniestandardo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499992" cy="586551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cs typeface="Aharoni" pitchFamily="2" charset="-79"/>
              </a:rPr>
              <a:t>    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Талант художника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проявився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в Тараса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Шевченка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значно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раніше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,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ніж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талант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поета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.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Якщо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перші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літературні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спроби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припадають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на 1836–1837 роки, то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найбільш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ранній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малюнок,жіночий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портрет,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що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дійшов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до нас,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датований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самим автором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ще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1830 р.</a:t>
            </a:r>
          </a:p>
          <a:p>
            <a:pPr>
              <a:buNone/>
            </a:pP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   З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цієї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юнацької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роботи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і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розпочалась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творчість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latin typeface="Arial Black" pitchFamily="34" charset="0"/>
                <a:cs typeface="Aharoni" pitchFamily="2" charset="-79"/>
              </a:rPr>
              <a:t>видатного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 художника.</a:t>
            </a:r>
          </a:p>
          <a:p>
            <a:endParaRPr lang="ru-RU" dirty="0"/>
          </a:p>
        </p:txBody>
      </p:sp>
      <p:pic>
        <p:nvPicPr>
          <p:cNvPr id="4" name="Рисунок 3" descr="8dc0066c9cac6de8db83781464e3d8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4664"/>
            <a:ext cx="4320480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d214161db38cd55d1a590b7c73b3a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7b551e7dd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858000"/>
          </a:xfrm>
          <a:prstGeom prst="rect">
            <a:avLst/>
          </a:prstGeom>
        </p:spPr>
      </p:pic>
      <p:pic>
        <p:nvPicPr>
          <p:cNvPr id="4" name="Содержимое 3" descr="22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54006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292080" y="260648"/>
            <a:ext cx="3851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А я так мало,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небагато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Благав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у бога.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Тілько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хату,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Одну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хатиночку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в гаю,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Та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дві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тополі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коло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неї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Та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безталанную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мою,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Мою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Оксаночку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щоб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з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нею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Удвох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дивитися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з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гори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На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Дніпр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широкий, на яри,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Та на лани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золотополі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Та на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високії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могили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;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Дивитись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думати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 гадать: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Коли-то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їх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понасипали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?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Кого там люде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поховали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?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І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вдвох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тихенько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заспівать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/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Ту думу сумную,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днедавну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Про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лицаря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того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гетьмана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Що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на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огні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ляхи спекли.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А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потім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би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з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гори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зійшли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;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Понад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Дніпром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у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темнім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гаї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Гуляли б,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поки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не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смеркає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Поки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мир божий не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засне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Поки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з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вечірньою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зорею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 Не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зійде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місяць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над горою,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Туман на лан не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прожене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.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Ми б подивились, помолились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І,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розмовляючи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,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пішли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б 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Вечеряти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в свою </a:t>
            </a:r>
            <a:r>
              <a:rPr lang="ru-RU" sz="1400" b="1" dirty="0" err="1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хатину</a:t>
            </a: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.</a:t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/>
            </a:r>
            <a:b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lang="ru-RU" sz="1400" b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 Т.Шевченко</a:t>
            </a:r>
            <a:endParaRPr lang="ru-RU" sz="1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02e1_54d20c9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XgWnuvfDU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176464" cy="4392488"/>
          </a:xfrm>
          <a:prstGeom prst="rect">
            <a:avLst/>
          </a:prstGeom>
        </p:spPr>
      </p:pic>
      <p:pic>
        <p:nvPicPr>
          <p:cNvPr id="6" name="Содержимое 5" descr="07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0"/>
            <a:ext cx="4572000" cy="4437112"/>
          </a:xfrm>
        </p:spPr>
      </p:pic>
      <p:sp>
        <p:nvSpPr>
          <p:cNvPr id="8" name="TextBox 7"/>
          <p:cNvSpPr txBox="1"/>
          <p:nvPr/>
        </p:nvSpPr>
        <p:spPr>
          <a:xfrm>
            <a:off x="2411760" y="4653136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Летіла</a:t>
            </a:r>
            <a:r>
              <a:rPr lang="ru-RU" sz="2400" dirty="0" smtClean="0">
                <a:latin typeface="Arial Black" pitchFamily="34" charset="0"/>
              </a:rPr>
              <a:t> зозуля…Пала на долину…Та </a:t>
            </a:r>
            <a:r>
              <a:rPr lang="ru-RU" sz="2400" dirty="0" err="1" smtClean="0">
                <a:latin typeface="Arial Black" pitchFamily="34" charset="0"/>
              </a:rPr>
              <a:t>й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сіла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кувати</a:t>
            </a:r>
            <a:r>
              <a:rPr lang="ru-RU" sz="2400" dirty="0" smtClean="0">
                <a:latin typeface="Arial Black" pitchFamily="34" charset="0"/>
              </a:rPr>
              <a:t> на мою калину…</a:t>
            </a:r>
          </a:p>
          <a:p>
            <a:r>
              <a:rPr lang="uk-UA" sz="2400" dirty="0" smtClean="0">
                <a:latin typeface="Arial Black" pitchFamily="34" charset="0"/>
              </a:rPr>
              <a:t>Зозуля кувала!Правдоньки питала,</a:t>
            </a:r>
          </a:p>
          <a:p>
            <a:r>
              <a:rPr lang="uk-UA" sz="2400" dirty="0" smtClean="0">
                <a:latin typeface="Arial Black" pitchFamily="34" charset="0"/>
              </a:rPr>
              <a:t>Що моєї неньки на світі не стало…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6858000"/>
          </a:xfrm>
        </p:spPr>
        <p:txBody>
          <a:bodyPr>
            <a:normAutofit/>
          </a:bodyPr>
          <a:lstStyle/>
          <a:p>
            <a:pPr lvl="0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2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364087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08104" y="188640"/>
            <a:ext cx="34563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Кохайтеся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чорнобриві</a:t>
            </a:r>
            <a:r>
              <a:rPr lang="ru-RU" dirty="0" smtClean="0">
                <a:latin typeface="Arial Black" pitchFamily="34" charset="0"/>
              </a:rPr>
              <a:t>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Та не </a:t>
            </a:r>
            <a:r>
              <a:rPr lang="ru-RU" dirty="0" err="1" smtClean="0">
                <a:latin typeface="Arial Black" pitchFamily="34" charset="0"/>
              </a:rPr>
              <a:t>з</a:t>
            </a:r>
            <a:r>
              <a:rPr lang="ru-RU" dirty="0" smtClean="0">
                <a:latin typeface="Arial Black" pitchFamily="34" charset="0"/>
              </a:rPr>
              <a:t> москалями 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Бо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москалі</a:t>
            </a:r>
            <a:r>
              <a:rPr lang="ru-RU" dirty="0" smtClean="0">
                <a:latin typeface="Arial Black" pitchFamily="34" charset="0"/>
              </a:rPr>
              <a:t> — </a:t>
            </a:r>
            <a:r>
              <a:rPr lang="ru-RU" dirty="0" err="1" smtClean="0">
                <a:latin typeface="Arial Black" pitchFamily="34" charset="0"/>
              </a:rPr>
              <a:t>чужі</a:t>
            </a:r>
            <a:r>
              <a:rPr lang="ru-RU" dirty="0" smtClean="0">
                <a:latin typeface="Arial Black" pitchFamily="34" charset="0"/>
              </a:rPr>
              <a:t> люде,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Роблять</a:t>
            </a:r>
            <a:r>
              <a:rPr lang="ru-RU" dirty="0" smtClean="0">
                <a:latin typeface="Arial Black" pitchFamily="34" charset="0"/>
              </a:rPr>
              <a:t> лихо </a:t>
            </a:r>
            <a:r>
              <a:rPr lang="ru-RU" dirty="0" err="1" smtClean="0">
                <a:latin typeface="Arial Black" pitchFamily="34" charset="0"/>
              </a:rPr>
              <a:t>з</a:t>
            </a:r>
            <a:r>
              <a:rPr lang="ru-RU" dirty="0" smtClean="0">
                <a:latin typeface="Arial Black" pitchFamily="34" charset="0"/>
              </a:rPr>
              <a:t> вами.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Москаль любить </a:t>
            </a:r>
            <a:r>
              <a:rPr lang="ru-RU" dirty="0" err="1" smtClean="0">
                <a:latin typeface="Arial Black" pitchFamily="34" charset="0"/>
              </a:rPr>
              <a:t>жартуючи</a:t>
            </a:r>
            <a:r>
              <a:rPr lang="ru-RU" dirty="0" smtClean="0">
                <a:latin typeface="Arial Black" pitchFamily="34" charset="0"/>
              </a:rPr>
              <a:t>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Жартуючи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кине</a:t>
            </a:r>
            <a:r>
              <a:rPr lang="ru-RU" dirty="0" smtClean="0">
                <a:latin typeface="Arial Black" pitchFamily="34" charset="0"/>
              </a:rPr>
              <a:t>;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Піде</a:t>
            </a:r>
            <a:r>
              <a:rPr lang="ru-RU" dirty="0" smtClean="0">
                <a:latin typeface="Arial Black" pitchFamily="34" charset="0"/>
              </a:rPr>
              <a:t> в свою </a:t>
            </a:r>
            <a:r>
              <a:rPr lang="ru-RU" dirty="0" err="1" smtClean="0">
                <a:latin typeface="Arial Black" pitchFamily="34" charset="0"/>
              </a:rPr>
              <a:t>Московщину</a:t>
            </a:r>
            <a:r>
              <a:rPr lang="ru-RU" dirty="0" smtClean="0">
                <a:latin typeface="Arial Black" pitchFamily="34" charset="0"/>
              </a:rPr>
              <a:t>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 </a:t>
            </a:r>
            <a:r>
              <a:rPr lang="ru-RU" dirty="0" err="1" smtClean="0">
                <a:latin typeface="Arial Black" pitchFamily="34" charset="0"/>
              </a:rPr>
              <a:t>дівчина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гине</a:t>
            </a:r>
            <a:r>
              <a:rPr lang="ru-RU" dirty="0" smtClean="0">
                <a:latin typeface="Arial Black" pitchFamily="34" charset="0"/>
              </a:rPr>
              <a:t> —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Якби</a:t>
            </a:r>
            <a:r>
              <a:rPr lang="ru-RU" dirty="0" smtClean="0">
                <a:latin typeface="Arial Black" pitchFamily="34" charset="0"/>
              </a:rPr>
              <a:t> сама, </a:t>
            </a:r>
            <a:r>
              <a:rPr lang="ru-RU" dirty="0" err="1" smtClean="0">
                <a:latin typeface="Arial Black" pitchFamily="34" charset="0"/>
              </a:rPr>
              <a:t>ще</a:t>
            </a:r>
            <a:r>
              <a:rPr lang="ru-RU" dirty="0" smtClean="0">
                <a:latin typeface="Arial Black" pitchFamily="34" charset="0"/>
              </a:rPr>
              <a:t> б </a:t>
            </a:r>
            <a:r>
              <a:rPr lang="ru-RU" dirty="0" err="1" smtClean="0">
                <a:latin typeface="Arial Black" pitchFamily="34" charset="0"/>
              </a:rPr>
              <a:t>нічого</a:t>
            </a:r>
            <a:r>
              <a:rPr lang="ru-RU" dirty="0" smtClean="0">
                <a:latin typeface="Arial Black" pitchFamily="34" charset="0"/>
              </a:rPr>
              <a:t>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 то </a:t>
            </a:r>
            <a:r>
              <a:rPr lang="ru-RU" dirty="0" err="1" smtClean="0">
                <a:latin typeface="Arial Black" pitchFamily="34" charset="0"/>
              </a:rPr>
              <a:t>й</a:t>
            </a:r>
            <a:r>
              <a:rPr lang="ru-RU" dirty="0" smtClean="0">
                <a:latin typeface="Arial Black" pitchFamily="34" charset="0"/>
              </a:rPr>
              <a:t> стара </a:t>
            </a:r>
            <a:r>
              <a:rPr lang="ru-RU" dirty="0" err="1" smtClean="0">
                <a:latin typeface="Arial Black" pitchFamily="34" charset="0"/>
              </a:rPr>
              <a:t>мати</a:t>
            </a:r>
            <a:r>
              <a:rPr lang="ru-RU" dirty="0" smtClean="0">
                <a:latin typeface="Arial Black" pitchFamily="34" charset="0"/>
              </a:rPr>
              <a:t>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Що</a:t>
            </a:r>
            <a:r>
              <a:rPr lang="ru-RU" dirty="0" smtClean="0">
                <a:latin typeface="Arial Black" pitchFamily="34" charset="0"/>
              </a:rPr>
              <a:t> привела на </a:t>
            </a:r>
            <a:r>
              <a:rPr lang="ru-RU" dirty="0" err="1" smtClean="0">
                <a:latin typeface="Arial Black" pitchFamily="34" charset="0"/>
              </a:rPr>
              <a:t>світ</a:t>
            </a:r>
            <a:r>
              <a:rPr lang="ru-RU" dirty="0" smtClean="0">
                <a:latin typeface="Arial Black" pitchFamily="34" charset="0"/>
              </a:rPr>
              <a:t> божий,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Мусить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погибати</a:t>
            </a:r>
            <a:r>
              <a:rPr lang="ru-RU" dirty="0" smtClean="0">
                <a:latin typeface="Arial Black" pitchFamily="34" charset="0"/>
              </a:rPr>
              <a:t>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Серце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в'яне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співаючи</a:t>
            </a:r>
            <a:r>
              <a:rPr lang="ru-RU" dirty="0" smtClean="0">
                <a:latin typeface="Arial Black" pitchFamily="34" charset="0"/>
              </a:rPr>
              <a:t>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Коли </a:t>
            </a:r>
            <a:r>
              <a:rPr lang="ru-RU" dirty="0" err="1" smtClean="0">
                <a:latin typeface="Arial Black" pitchFamily="34" charset="0"/>
              </a:rPr>
              <a:t>знає</a:t>
            </a:r>
            <a:r>
              <a:rPr lang="ru-RU" dirty="0" smtClean="0">
                <a:latin typeface="Arial Black" pitchFamily="34" charset="0"/>
              </a:rPr>
              <a:t> за </a:t>
            </a:r>
            <a:r>
              <a:rPr lang="ru-RU" dirty="0" err="1" smtClean="0">
                <a:latin typeface="Arial Black" pitchFamily="34" charset="0"/>
              </a:rPr>
              <a:t>що</a:t>
            </a:r>
            <a:r>
              <a:rPr lang="ru-RU" dirty="0" smtClean="0">
                <a:latin typeface="Arial Black" pitchFamily="34" charset="0"/>
              </a:rPr>
              <a:t>;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Люде </a:t>
            </a:r>
            <a:r>
              <a:rPr lang="ru-RU" dirty="0" err="1" smtClean="0">
                <a:latin typeface="Arial Black" pitchFamily="34" charset="0"/>
              </a:rPr>
              <a:t>серця</a:t>
            </a:r>
            <a:r>
              <a:rPr lang="ru-RU" dirty="0" smtClean="0">
                <a:latin typeface="Arial Black" pitchFamily="34" charset="0"/>
              </a:rPr>
              <a:t> не </a:t>
            </a:r>
            <a:r>
              <a:rPr lang="ru-RU" dirty="0" err="1" smtClean="0">
                <a:latin typeface="Arial Black" pitchFamily="34" charset="0"/>
              </a:rPr>
              <a:t>побачать</a:t>
            </a:r>
            <a:r>
              <a:rPr lang="ru-RU" dirty="0" smtClean="0">
                <a:latin typeface="Arial Black" pitchFamily="34" charset="0"/>
              </a:rPr>
              <a:t>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А </a:t>
            </a:r>
            <a:r>
              <a:rPr lang="ru-RU" dirty="0" err="1" smtClean="0">
                <a:latin typeface="Arial Black" pitchFamily="34" charset="0"/>
              </a:rPr>
              <a:t>скажуть</a:t>
            </a:r>
            <a:r>
              <a:rPr lang="ru-RU" dirty="0" smtClean="0">
                <a:latin typeface="Arial Black" pitchFamily="34" charset="0"/>
              </a:rPr>
              <a:t> — </a:t>
            </a:r>
            <a:r>
              <a:rPr lang="ru-RU" dirty="0" err="1" smtClean="0">
                <a:latin typeface="Arial Black" pitchFamily="34" charset="0"/>
              </a:rPr>
              <a:t>ледащо</a:t>
            </a:r>
            <a:r>
              <a:rPr lang="ru-RU" dirty="0" smtClean="0">
                <a:latin typeface="Arial Black" pitchFamily="34" charset="0"/>
              </a:rPr>
              <a:t>!</a:t>
            </a:r>
          </a:p>
          <a:p>
            <a:r>
              <a:rPr lang="ru-RU" dirty="0" smtClean="0">
                <a:latin typeface="Arial Black" pitchFamily="34" charset="0"/>
              </a:rPr>
              <a:t>Т.Г.Шевченко(поема «Катерина»)</a:t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635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21-річна пані  Ганна Закревська пробудила в Тарасові порухи серця. І коли полковник Закревський запросив молодого художника до свого помістя в Березову Рудку, щоб той намалював портрети його сімейства, Шевченко з охотою погодився. Тарас малював родину Закревських неквапливо, щоб довше бути поруч із "Ганною вродливою", як згодом він назвав свою кохану в одному із віршів.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Третынко Лилия,Насеткина Анастасия</dc:creator>
  <cp:lastModifiedBy>Лилия</cp:lastModifiedBy>
  <cp:revision>79</cp:revision>
  <dcterms:created xsi:type="dcterms:W3CDTF">2016-02-29T19:00:28Z</dcterms:created>
  <dcterms:modified xsi:type="dcterms:W3CDTF">2020-07-27T07:34:00Z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