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82" r:id="rId6"/>
    <p:sldId id="281" r:id="rId7"/>
    <p:sldId id="259" r:id="rId8"/>
    <p:sldId id="260" r:id="rId9"/>
    <p:sldId id="263" r:id="rId10"/>
    <p:sldId id="262" r:id="rId11"/>
    <p:sldId id="265" r:id="rId12"/>
    <p:sldId id="261" r:id="rId13"/>
    <p:sldId id="264" r:id="rId14"/>
    <p:sldId id="266" r:id="rId15"/>
    <p:sldId id="267" r:id="rId16"/>
    <p:sldId id="268" r:id="rId17"/>
    <p:sldId id="269" r:id="rId18"/>
    <p:sldId id="270" r:id="rId19"/>
    <p:sldId id="283" r:id="rId20"/>
    <p:sldId id="280" r:id="rId21"/>
    <p:sldId id="274" r:id="rId22"/>
    <p:sldId id="272" r:id="rId23"/>
    <p:sldId id="276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>
      <p:cViewPr varScale="1">
        <p:scale>
          <a:sx n="74" d="100"/>
          <a:sy n="74" d="100"/>
        </p:scale>
        <p:origin x="-19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48" y="1630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407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7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9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1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47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57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0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7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7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44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ACE7E-07EE-4FA1-AEDE-1E4552161B16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C9D82-2FEA-4E41-906F-D3345E1FF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05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364088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r="-1" b="4804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342584" cy="172819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  на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7920880" cy="451405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викторине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культурных объектах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Луганска 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украинской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русской филологии, 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высшей 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категории,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старшего учителя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ЛНР «ЛОУ- СШ № 5»</a:t>
            </a:r>
          </a:p>
          <a:p>
            <a:pPr algn="r"/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Третынко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Л.Н.</a:t>
            </a:r>
          </a:p>
          <a:p>
            <a:pPr algn="r"/>
            <a:endParaRPr lang="ru-RU" b="1" dirty="0" smtClean="0">
              <a:solidFill>
                <a:srgbClr val="FF0000"/>
              </a:solidFill>
            </a:endParaRPr>
          </a:p>
          <a:p>
            <a:pPr algn="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434" name="Picture 2" descr="C:\Users\Лилия\Desktop\краеведение Луганск.обл\делать завтра\изображение_viber_2020-01-14_12-12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5" y="1265027"/>
            <a:ext cx="5283748" cy="430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3744416" cy="410445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Bef>
                <a:spcPts val="975"/>
              </a:spcBef>
              <a:spcAft>
                <a:spcPts val="975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луганском </a:t>
            </a:r>
            <a:r>
              <a:rPr lang="ru-RU" sz="2200" b="1" dirty="0" smtClean="0">
                <a:effectLst/>
                <a:latin typeface="Times New Roman"/>
                <a:ea typeface="Times New Roman"/>
                <a:cs typeface="Times New Roman"/>
              </a:rPr>
              <a:t> парке Героев Великой Отечественной войны 22 мая 1998 года в рамках Международного литературно-художественного праздника имени Т.Г. Шевченко был открыт памятник поэту и художнику. </a:t>
            </a:r>
            <a:br>
              <a:rPr lang="ru-RU" sz="2200" b="1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200" b="1" dirty="0" smtClean="0">
                <a:effectLst/>
                <a:latin typeface="Times New Roman"/>
                <a:ea typeface="Times New Roman"/>
                <a:cs typeface="Times New Roman"/>
              </a:rPr>
              <a:t>Кто  его авторы ?</a:t>
            </a:r>
            <a:r>
              <a:rPr lang="ru-RU" sz="2200" dirty="0">
                <a:ea typeface="Calibri"/>
                <a:cs typeface="Times New Roman"/>
              </a:rPr>
              <a:t/>
            </a:r>
            <a:br>
              <a:rPr lang="ru-RU" sz="2200" dirty="0">
                <a:ea typeface="Calibri"/>
                <a:cs typeface="Times New Roman"/>
              </a:rPr>
            </a:b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08" y="260648"/>
            <a:ext cx="4453537" cy="571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11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32" y="0"/>
            <a:ext cx="9285432" cy="71734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376264"/>
          </a:xfrm>
        </p:spPr>
        <p:txBody>
          <a:bodyPr>
            <a:noAutofit/>
          </a:bodyPr>
          <a:lstStyle/>
          <a:p>
            <a:r>
              <a:rPr lang="ru-RU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 техники,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ныне Институт культуры и искусств Луганского национального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университета,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был построен в 1953. Перед ним  был разбит сквер с фонтаном по проекту архитектора </a:t>
            </a:r>
            <a:r>
              <a:rPr lang="ru-RU" sz="24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П.Фадеичева</a:t>
            </a:r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настоящее время скульптурные композиции соцреализма перед главным входом сменились  другими скульптурными группами. Что за скульптуры стояли у входа изначально?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84313"/>
            <a:ext cx="5904656" cy="3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86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620688"/>
            <a:ext cx="3754760" cy="496855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 название планировалось дать одному из самых красивых зданий Луганска-  гостинице в Старом городе? Назовите архитектора, автора  проекта гостиницы?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9"/>
          <a:stretch/>
        </p:blipFill>
        <p:spPr bwMode="auto">
          <a:xfrm>
            <a:off x="179512" y="188639"/>
            <a:ext cx="4298648" cy="300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r="14403" b="-26791"/>
          <a:stretch/>
        </p:blipFill>
        <p:spPr bwMode="auto">
          <a:xfrm>
            <a:off x="575098" y="3429000"/>
            <a:ext cx="3507475" cy="415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06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124" y="0"/>
            <a:ext cx="9385123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4797152"/>
            <a:ext cx="8939336" cy="172819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???  </a:t>
            </a:r>
            <a:r>
              <a:rPr lang="ru-RU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Назовите, кто изображен в центре коллажа? Какая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этими фотографиями, что вы знаете об этом человеке?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0125"/>
            <a:ext cx="2331474" cy="340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3183"/>
            <a:ext cx="3050238" cy="427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4527" r="3998" b="4651"/>
          <a:stretch/>
        </p:blipFill>
        <p:spPr bwMode="auto">
          <a:xfrm>
            <a:off x="6300192" y="961812"/>
            <a:ext cx="2620371" cy="259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7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" y="-568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577682" cy="135416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какой  луганской улице расположено это одно из самых красивых зданий Луганска?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08" r="11239" b="12819"/>
          <a:stretch/>
        </p:blipFill>
        <p:spPr>
          <a:xfrm>
            <a:off x="1331640" y="1844824"/>
            <a:ext cx="6289651" cy="47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26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b="6582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3284984"/>
            <a:ext cx="6516216" cy="2088232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???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году Луганский кукольный театр, существующий в городе  с 1939 г., переехал в здание, построенное  на ул. 16 линия? Сколько лет строили здание?  </a:t>
            </a:r>
            <a:endParaRPr lang="ru-RU" sz="31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3653" r="5648" b="12365"/>
          <a:stretch/>
        </p:blipFill>
        <p:spPr bwMode="auto">
          <a:xfrm>
            <a:off x="395536" y="169830"/>
            <a:ext cx="4176464" cy="28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0656"/>
            <a:ext cx="4098032" cy="28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30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34" y="0"/>
            <a:ext cx="918693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567464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100" b="1" dirty="0" smtClean="0">
                <a:effectLst/>
                <a:latin typeface="Times New Roman"/>
                <a:ea typeface="Calibri"/>
              </a:rPr>
              <a:t>наменитую 12-метровую «Девушку с веслом»  автора Ивана </a:t>
            </a:r>
            <a:r>
              <a:rPr lang="ru-RU" sz="3100" b="1" dirty="0" err="1" smtClean="0">
                <a:effectLst/>
                <a:latin typeface="Times New Roman"/>
                <a:ea typeface="Calibri"/>
              </a:rPr>
              <a:t>Шадра</a:t>
            </a:r>
            <a:r>
              <a:rPr lang="ru-RU" sz="3100" b="1" dirty="0" smtClean="0">
                <a:effectLst/>
                <a:latin typeface="Times New Roman"/>
                <a:ea typeface="Calibri"/>
              </a:rPr>
              <a:t> установили в парке Горького, перевезя её тогда в Ворошиловград  из Москвы. В каком году? 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6489"/>
            <a:ext cx="4405823" cy="58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87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" y="0"/>
            <a:ext cx="916060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4283968" cy="46085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???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храма на территории луганского педагогического университета возле луганского музея каменных баб- ……</a:t>
            </a:r>
            <a:endParaRPr lang="ru-RU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499991" cy="63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9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25144"/>
            <a:ext cx="7560840" cy="165618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Какому событию посвящен памятник князю Игорю?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5"/>
          <a:stretch/>
        </p:blipFill>
        <p:spPr>
          <a:xfrm>
            <a:off x="800819" y="192841"/>
            <a:ext cx="7803629" cy="46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1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03232" cy="58326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4077072"/>
            <a:ext cx="8136904" cy="252028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???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проекту харьковских архитекторов В. П. Фадеичева, Б. В.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Дзбановского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М. М. Сыркина в</a:t>
            </a:r>
            <a:b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1953 году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возведено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красивое архитектурное здание-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Дом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техники на том месте,  где был разрушен большевиками один из самых красивых храмов города. Как он назывался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? Каким он был?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404664"/>
            <a:ext cx="7416824" cy="357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059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476671"/>
            <a:ext cx="5328592" cy="23762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???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из героев греческих мифов  изобразил автор в  скульптурной композиции перед бывшим Домом техники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Луганска? Ее название?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r="9952"/>
          <a:stretch/>
        </p:blipFill>
        <p:spPr>
          <a:xfrm>
            <a:off x="323528" y="116632"/>
            <a:ext cx="3456384" cy="5472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r="9192"/>
          <a:stretch/>
        </p:blipFill>
        <p:spPr>
          <a:xfrm>
            <a:off x="4848701" y="3204532"/>
            <a:ext cx="3179683" cy="34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5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46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3412" y="548680"/>
            <a:ext cx="4433387" cy="367240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Икона Богородицы Луганской, Свято-Петро-Павловский собор.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???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Какая городская легенда связана с созданием этой иконы на  </a:t>
            </a:r>
            <a:r>
              <a:rPr lang="ru-RU" sz="3600" b="1" dirty="0" err="1" smtClean="0">
                <a:solidFill>
                  <a:schemeClr val="bg1"/>
                </a:solidFill>
              </a:rPr>
              <a:t>Луганщине</a:t>
            </a:r>
            <a:r>
              <a:rPr lang="ru-RU" sz="3600" b="1" dirty="0" smtClean="0">
                <a:solidFill>
                  <a:schemeClr val="bg1"/>
                </a:solidFill>
              </a:rPr>
              <a:t>?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48680"/>
            <a:ext cx="385787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844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98" y="0"/>
            <a:ext cx="918929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632271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какого знакового события скульпторы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Чумак И.М., Овчаренко И.П., Житомирский В.М. создали скульптуру «Труженику </a:t>
            </a:r>
            <a:r>
              <a:rPr lang="ru-RU" sz="2800" b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Луганщины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»?</a:t>
            </a:r>
            <a:r>
              <a:rPr lang="ru-RU" sz="2000" dirty="0">
                <a:ea typeface="Calibri"/>
                <a:cs typeface="Times New Roman"/>
              </a:rPr>
              <a:t/>
            </a:r>
            <a:br>
              <a:rPr lang="ru-RU" sz="2000" dirty="0">
                <a:ea typeface="Calibri"/>
                <a:cs typeface="Times New Roman"/>
              </a:rPr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82" y="620689"/>
            <a:ext cx="3995774" cy="53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54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" y="0"/>
            <a:ext cx="914015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79"/>
            <a:ext cx="3672408" cy="475252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В 1795 году было решено построить Луганский литейный завод под начальством </a:t>
            </a:r>
            <a:r>
              <a:rPr lang="ru-RU" sz="2800" b="1" dirty="0" err="1" smtClean="0">
                <a:effectLst/>
                <a:latin typeface="Times New Roman"/>
                <a:ea typeface="Times New Roman"/>
              </a:rPr>
              <a:t>Гаскойна</a:t>
            </a:r>
            <a:r>
              <a:rPr lang="ru-RU" sz="2800" b="1" dirty="0" smtClean="0">
                <a:effectLst/>
                <a:latin typeface="Times New Roman"/>
                <a:ea typeface="Times New Roman"/>
              </a:rPr>
              <a:t>.</a:t>
            </a:r>
            <a:br>
              <a:rPr lang="ru-RU" sz="2800" b="1" dirty="0" smtClean="0">
                <a:effectLst/>
                <a:latin typeface="Times New Roman"/>
                <a:ea typeface="Times New Roman"/>
              </a:rPr>
            </a:br>
            <a:r>
              <a:rPr lang="ru-RU" sz="2800" b="1" dirty="0" smtClean="0">
                <a:effectLst/>
                <a:latin typeface="Times New Roman"/>
                <a:ea typeface="Times New Roman"/>
              </a:rPr>
              <a:t>Что  впоследствии выпускал этот завод?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098720" cy="513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466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3" y="0"/>
            <a:ext cx="918088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466728" cy="489654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изящный фонтан расположен  в центре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Луганска и изображает трех граций в танце. Где именно поставлен фонтан? Назовите улицу.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9102"/>
            <a:ext cx="4334796" cy="533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002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любви к «малой родине» начинается человек! Давайте беречь родной город , его историю, культуру, его памятники!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за внимание!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68960"/>
            <a:ext cx="4896544" cy="32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0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7"/>
            <a:ext cx="4680520" cy="4954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???</a:t>
            </a:r>
            <a:r>
              <a:rPr lang="ru-RU" sz="2800" dirty="0" smtClean="0"/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 уникальная  луганская икона легла в основу  образа Матери Божьей в скульптурной композиции на ул. Оборонной « К </a:t>
            </a:r>
            <a:r>
              <a:rPr lang="ru-RU" sz="2800" b="1" dirty="0" smtClean="0">
                <a:effectLst/>
                <a:latin typeface="Times New Roman"/>
                <a:ea typeface="Calibri"/>
              </a:rPr>
              <a:t>2000-летию от Рождества Христова».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/>
          <a:stretch/>
        </p:blipFill>
        <p:spPr bwMode="auto">
          <a:xfrm>
            <a:off x="436728" y="58562"/>
            <a:ext cx="3919248" cy="65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33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r="-1" b="9249"/>
          <a:stretch/>
        </p:blipFill>
        <p:spPr>
          <a:xfrm>
            <a:off x="10852" y="-99392"/>
            <a:ext cx="9133148" cy="695739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3600400" cy="482453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каком парке г. Луганска находится  бюст А.С Пушкину? Кто подарил этот парк городу?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r="13030" b="8738"/>
          <a:stretch/>
        </p:blipFill>
        <p:spPr bwMode="auto">
          <a:xfrm>
            <a:off x="3877911" y="1423726"/>
            <a:ext cx="5184576" cy="360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798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980728"/>
            <a:ext cx="3312368" cy="410445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effectLst/>
                <a:latin typeface="Times New Roman"/>
                <a:ea typeface="Calibri"/>
              </a:rPr>
              <a:t>Скульпторы Овчаренко И.П. и Орлов В.Ю. установили памятник В. Далю в 1989г.</a:t>
            </a:r>
            <a:br>
              <a:rPr lang="ru-RU" sz="3100" b="1" dirty="0" smtClean="0">
                <a:effectLst/>
                <a:latin typeface="Times New Roman"/>
                <a:ea typeface="Calibri"/>
              </a:rPr>
            </a:br>
            <a:r>
              <a:rPr lang="ru-RU" sz="3100" b="1" dirty="0" smtClean="0">
                <a:latin typeface="Times New Roman"/>
                <a:ea typeface="Calibri"/>
              </a:rPr>
              <a:t>Какому юбилею был посвящен памятник?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3827934" cy="510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23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4680520" cy="38884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парке ВЛКСМ в центре г. Луганска стоит  памятник хрупкой девушке 24-х лет, напоминающий оплывающую свечу. Он посвящен композитору, поэтессе ……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r="19954" b="-7564"/>
          <a:stretch/>
        </p:blipFill>
        <p:spPr bwMode="auto">
          <a:xfrm>
            <a:off x="5148064" y="116632"/>
            <a:ext cx="3889612" cy="545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062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7"/>
            <a:ext cx="4392488" cy="632271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???</a:t>
            </a:r>
            <a:r>
              <a:rPr lang="ru-RU" sz="2000" b="1" dirty="0" smtClean="0">
                <a:effectLst/>
                <a:latin typeface="Times New Roman"/>
                <a:ea typeface="Calibri"/>
              </a:rPr>
              <a:t>  </a:t>
            </a:r>
            <a:r>
              <a:rPr lang="ru-RU" sz="2400" b="1" dirty="0" smtClean="0">
                <a:effectLst/>
                <a:latin typeface="Times New Roman"/>
                <a:ea typeface="Calibri"/>
              </a:rPr>
              <a:t>За заслуги в кинематографе, высокий профессионализм, талант имя этого луганского актера присвоено Луганскому русскому драматическому театру, ежегодный театральный фестиваль в нашем городе тоже носит его имя.  Кто это?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5"/>
          <a:stretch/>
        </p:blipFill>
        <p:spPr bwMode="auto">
          <a:xfrm>
            <a:off x="66040" y="404664"/>
            <a:ext cx="4577968" cy="581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98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6768752" cy="149817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скульптур каменных баб собрано в уникальном парке скульптур на территории педагогического университета Луганска?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" b="10529"/>
          <a:stretch/>
        </p:blipFill>
        <p:spPr bwMode="auto">
          <a:xfrm>
            <a:off x="1691680" y="2204864"/>
            <a:ext cx="5660179" cy="406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35416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уголок г. Луганска на фотографии? Какие памятники расположены в этом парке?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04867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260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391</Words>
  <Application>Microsoft Office PowerPoint</Application>
  <PresentationFormat>Экран (4:3)</PresentationFormat>
  <Paragraphs>35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Мой город  на Лугани </vt:lpstr>
      <vt:lpstr>???Кого из героев греческих мифов  изобразил автор в  скульптурной композиции перед бывшим Домом техники  г. Луганска? Ее название? </vt:lpstr>
      <vt:lpstr>??? Какая  уникальная  луганская икона легла в основу  образа Матери Божьей в скульптурной композиции на ул. Оборонной « К 2000-летию от Рождества Христова».</vt:lpstr>
      <vt:lpstr>??? В каком парке г. Луганска находится  бюст А.С Пушкину? Кто подарил этот парк городу?</vt:lpstr>
      <vt:lpstr>??? Скульпторы Овчаренко И.П. и Орлов В.Ю. установили памятник В. Далю в 1989г. Какому юбилею был посвящен памятник?</vt:lpstr>
      <vt:lpstr>??? В парке ВЛКСМ в центре г. Луганска стоит  памятник хрупкой девушке 24-х лет, напоминающий оплывающую свечу. Он посвящен композитору, поэтессе ……</vt:lpstr>
      <vt:lpstr>???  За заслуги в кинематографе, высокий профессионализм, талант имя этого луганского актера присвоено Луганскому русскому драматическому театру, ежегодный театральный фестиваль в нашем городе тоже носит его имя.  Кто это?</vt:lpstr>
      <vt:lpstr>??? Сколько скульптур каменных баб собрано в уникальном парке скульптур на территории педагогического университета Луганска?</vt:lpstr>
      <vt:lpstr>???Какой уголок г. Луганска на фотографии? Какие памятники расположены в этом парке?</vt:lpstr>
      <vt:lpstr>??? В луганском  парке Героев Великой Отечественной войны 22 мая 1998 года в рамках Международного литературно-художественного праздника имени Т.Г. Шевченко был открыт памятник поэту и художнику.  Кто  его авторы ? </vt:lpstr>
      <vt:lpstr>??? Дом техники, а ныне Институт культуры и искусств Луганского национального университета, был построен в 1953. Перед ним  был разбит сквер с фонтаном по проекту архитектора П.Фадеичева. В настоящее время скульптурные композиции соцреализма перед главным входом сменились  другими скульптурными группами. Что за скульптуры стояли у входа изначально?</vt:lpstr>
      <vt:lpstr>??? Какое  название планировалось дать одному из самых красивых зданий Луганска-  гостинице в Старом городе? Назовите архитектора, автора  проекта гостиницы?</vt:lpstr>
      <vt:lpstr>       ???  Назовите, кто изображен в центре коллажа? Какая связь между этими фотографиями, что вы знаете об этом человеке?</vt:lpstr>
      <vt:lpstr>??? На какой  луганской улице расположено это одно из самых красивых зданий Луганска?</vt:lpstr>
      <vt:lpstr>??? В каком году Луганский кукольный театр, существующий в городе  с 1939 г., переехал в здание, построенное  на ул. 16 линия? Сколько лет строили здание?  </vt:lpstr>
      <vt:lpstr>??? Знаменитую 12-метровую «Девушку с веслом»  автора Ивана Шадра установили в парке Горького, перевезя её тогда в Ворошиловград  из Москвы. В каком году? </vt:lpstr>
      <vt:lpstr>??? Название храма на территории луганского педагогического университета возле луганского музея каменных баб- ……</vt:lpstr>
      <vt:lpstr>???  Какому событию посвящен памятник князю Игорю?</vt:lpstr>
      <vt:lpstr>Презентация PowerPoint</vt:lpstr>
      <vt:lpstr> Икона Богородицы Луганской, Свято-Петро-Павловский собор.  ??? Какая городская легенда связана с созданием этой иконы на  Луганщине?</vt:lpstr>
      <vt:lpstr>??? В честь какого знакового события скульпторы Чумак И.М., Овчаренко И.П., Житомирский В.М. создали скульптуру «Труженику Луганщины»? </vt:lpstr>
      <vt:lpstr>??? В 1795 году было решено построить Луганский литейный завод под начальством Гаскойна. Что  впоследствии выпускал этот завод?</vt:lpstr>
      <vt:lpstr>??? Этот изящный фонтан расположен  в центре  г. Луганска и изображает трех граций в танце. Где именно поставлен фонтан? Назовите улицу. </vt:lpstr>
      <vt:lpstr>С любви к «малой родине» начинается человек! Давайте беречь родной город , его историю, культуру, его памятники! Спасибо за внимание! </vt:lpstr>
    </vt:vector>
  </TitlesOfParts>
  <Manager>Третынко Л.Н.ГУ ЛНР "ЛОУ СШ №5"</Manager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</dc:creator>
  <cp:lastModifiedBy>Лилия</cp:lastModifiedBy>
  <cp:revision>50</cp:revision>
  <dcterms:created xsi:type="dcterms:W3CDTF">2020-07-28T20:15:47Z</dcterms:created>
  <dcterms:modified xsi:type="dcterms:W3CDTF">2020-07-29T06:04:16Z</dcterms:modified>
</cp:coreProperties>
</file>